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3771F-E3A8-4468-8168-EC8EA620E140}" type="datetimeFigureOut">
              <a:rPr kumimoji="1" lang="ja-JP" altLang="en-US" smtClean="0"/>
              <a:t>2018/3/21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1BAF5-BDFF-4D07-86DF-D5CED3C452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8804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3771F-E3A8-4468-8168-EC8EA620E140}" type="datetimeFigureOut">
              <a:rPr kumimoji="1" lang="ja-JP" altLang="en-US" smtClean="0"/>
              <a:t>2018/3/21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1BAF5-BDFF-4D07-86DF-D5CED3C452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8655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3771F-E3A8-4468-8168-EC8EA620E140}" type="datetimeFigureOut">
              <a:rPr kumimoji="1" lang="ja-JP" altLang="en-US" smtClean="0"/>
              <a:t>2018/3/21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1BAF5-BDFF-4D07-86DF-D5CED3C452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5316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3771F-E3A8-4468-8168-EC8EA620E140}" type="datetimeFigureOut">
              <a:rPr kumimoji="1" lang="ja-JP" altLang="en-US" smtClean="0"/>
              <a:t>2018/3/21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1BAF5-BDFF-4D07-86DF-D5CED3C452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5163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3771F-E3A8-4468-8168-EC8EA620E140}" type="datetimeFigureOut">
              <a:rPr kumimoji="1" lang="ja-JP" altLang="en-US" smtClean="0"/>
              <a:t>2018/3/21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1BAF5-BDFF-4D07-86DF-D5CED3C452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3142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3771F-E3A8-4468-8168-EC8EA620E140}" type="datetimeFigureOut">
              <a:rPr kumimoji="1" lang="ja-JP" altLang="en-US" smtClean="0"/>
              <a:t>2018/3/21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1BAF5-BDFF-4D07-86DF-D5CED3C452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31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3771F-E3A8-4468-8168-EC8EA620E140}" type="datetimeFigureOut">
              <a:rPr kumimoji="1" lang="ja-JP" altLang="en-US" smtClean="0"/>
              <a:t>2018/3/21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1BAF5-BDFF-4D07-86DF-D5CED3C452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335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3771F-E3A8-4468-8168-EC8EA620E140}" type="datetimeFigureOut">
              <a:rPr kumimoji="1" lang="ja-JP" altLang="en-US" smtClean="0"/>
              <a:t>2018/3/21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1BAF5-BDFF-4D07-86DF-D5CED3C452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1360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3771F-E3A8-4468-8168-EC8EA620E140}" type="datetimeFigureOut">
              <a:rPr kumimoji="1" lang="ja-JP" altLang="en-US" smtClean="0"/>
              <a:t>2018/3/21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1BAF5-BDFF-4D07-86DF-D5CED3C452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8921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3771F-E3A8-4468-8168-EC8EA620E140}" type="datetimeFigureOut">
              <a:rPr kumimoji="1" lang="ja-JP" altLang="en-US" smtClean="0"/>
              <a:t>2018/3/21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1BAF5-BDFF-4D07-86DF-D5CED3C452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8684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3771F-E3A8-4468-8168-EC8EA620E140}" type="datetimeFigureOut">
              <a:rPr kumimoji="1" lang="ja-JP" altLang="en-US" smtClean="0"/>
              <a:t>2018/3/21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1BAF5-BDFF-4D07-86DF-D5CED3C452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2825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3771F-E3A8-4468-8168-EC8EA620E140}" type="datetimeFigureOut">
              <a:rPr kumimoji="1" lang="ja-JP" altLang="en-US" smtClean="0"/>
              <a:t>2018/3/21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1BAF5-BDFF-4D07-86DF-D5CED3C452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5115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4981383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右矢印 3"/>
          <p:cNvSpPr/>
          <p:nvPr/>
        </p:nvSpPr>
        <p:spPr>
          <a:xfrm>
            <a:off x="5298495" y="764704"/>
            <a:ext cx="419217" cy="432048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752823" y="612847"/>
            <a:ext cx="3168352" cy="18158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1400" u="sng" dirty="0" smtClean="0">
                <a:latin typeface="+mj-lt"/>
              </a:rPr>
              <a:t>Case1 (  follow page 13 fig4)</a:t>
            </a:r>
          </a:p>
          <a:p>
            <a:endParaRPr kumimoji="1" lang="en-US" altLang="ja-JP" sz="1400" dirty="0" smtClean="0">
              <a:latin typeface="+mj-lt"/>
            </a:endParaRPr>
          </a:p>
          <a:p>
            <a:r>
              <a:rPr kumimoji="1" lang="en-US" altLang="ja-JP" sz="1400" dirty="0" smtClean="0">
                <a:latin typeface="+mj-lt"/>
              </a:rPr>
              <a:t>ADC’s </a:t>
            </a:r>
            <a:r>
              <a:rPr kumimoji="1" lang="en-US" altLang="ja-JP" sz="1400" dirty="0" err="1" smtClean="0">
                <a:latin typeface="+mj-lt"/>
              </a:rPr>
              <a:t>Vref</a:t>
            </a:r>
            <a:r>
              <a:rPr kumimoji="1" lang="en-US" altLang="ja-JP" sz="1400" dirty="0" smtClean="0">
                <a:latin typeface="+mj-lt"/>
              </a:rPr>
              <a:t>+ : VDD_ANA</a:t>
            </a:r>
          </a:p>
          <a:p>
            <a:r>
              <a:rPr lang="en-US" altLang="ja-JP" sz="1400" dirty="0" smtClean="0">
                <a:latin typeface="+mj-lt"/>
              </a:rPr>
              <a:t>use external LDO  as NOTE on Page13</a:t>
            </a:r>
          </a:p>
          <a:p>
            <a:endParaRPr lang="en-US" altLang="ja-JP" sz="1400" dirty="0" smtClean="0">
              <a:latin typeface="+mj-lt"/>
            </a:endParaRPr>
          </a:p>
          <a:p>
            <a:r>
              <a:rPr lang="en-US" altLang="ja-JP" sz="1400" dirty="0" smtClean="0">
                <a:latin typeface="+mj-lt"/>
              </a:rPr>
              <a:t>If </a:t>
            </a:r>
            <a:r>
              <a:rPr lang="en-US" altLang="ja-JP" sz="1400" dirty="0" err="1" smtClean="0">
                <a:latin typeface="+mj-lt"/>
              </a:rPr>
              <a:t>Vref</a:t>
            </a:r>
            <a:r>
              <a:rPr lang="en-US" altLang="ja-JP" sz="1400" dirty="0" smtClean="0">
                <a:latin typeface="+mj-lt"/>
              </a:rPr>
              <a:t> was 1.024V,</a:t>
            </a:r>
          </a:p>
          <a:p>
            <a:r>
              <a:rPr lang="en-US" altLang="ja-JP" sz="1400" dirty="0">
                <a:latin typeface="+mj-lt"/>
              </a:rPr>
              <a:t>a</a:t>
            </a:r>
            <a:r>
              <a:rPr kumimoji="1" lang="en-US" altLang="ja-JP" sz="1400" dirty="0" smtClean="0">
                <a:latin typeface="+mj-lt"/>
              </a:rPr>
              <a:t>nd input on GPAIN3 was 1.024V,</a:t>
            </a:r>
          </a:p>
          <a:p>
            <a:r>
              <a:rPr lang="en-US" altLang="ja-JP" sz="1400" dirty="0" smtClean="0">
                <a:latin typeface="+mj-lt"/>
              </a:rPr>
              <a:t>ADC output is  1111111111b</a:t>
            </a:r>
            <a:endParaRPr kumimoji="1" lang="en-US" altLang="ja-JP" sz="1400" dirty="0">
              <a:latin typeface="+mj-lt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586527" y="3602911"/>
            <a:ext cx="3168352" cy="310854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1400" u="sng" dirty="0" smtClean="0">
                <a:latin typeface="+mj-lt"/>
              </a:rPr>
              <a:t>Case2  ( just use one port: GPAIN3 only )</a:t>
            </a:r>
          </a:p>
          <a:p>
            <a:endParaRPr kumimoji="1" lang="en-US" altLang="ja-JP" sz="1400" dirty="0" smtClean="0">
              <a:latin typeface="+mj-lt"/>
            </a:endParaRPr>
          </a:p>
          <a:p>
            <a:r>
              <a:rPr kumimoji="1" lang="en-US" altLang="ja-JP" sz="1400" dirty="0" smtClean="0">
                <a:latin typeface="+mj-lt"/>
              </a:rPr>
              <a:t>ADC’s </a:t>
            </a:r>
            <a:r>
              <a:rPr kumimoji="1" lang="en-US" altLang="ja-JP" sz="1400" dirty="0" err="1" smtClean="0">
                <a:latin typeface="+mj-lt"/>
              </a:rPr>
              <a:t>Vref</a:t>
            </a:r>
            <a:r>
              <a:rPr kumimoji="1" lang="en-US" altLang="ja-JP" sz="1400" dirty="0" smtClean="0">
                <a:latin typeface="+mj-lt"/>
              </a:rPr>
              <a:t>+ : VDD_ANA</a:t>
            </a:r>
          </a:p>
          <a:p>
            <a:r>
              <a:rPr lang="en-US" altLang="ja-JP" sz="1400" dirty="0" smtClean="0">
                <a:latin typeface="+mj-lt"/>
              </a:rPr>
              <a:t>use external LDO as NOTE on Page13</a:t>
            </a:r>
          </a:p>
          <a:p>
            <a:endParaRPr lang="en-US" altLang="ja-JP" sz="1400" dirty="0" smtClean="0">
              <a:latin typeface="+mj-lt"/>
            </a:endParaRPr>
          </a:p>
          <a:p>
            <a:r>
              <a:rPr lang="en-US" altLang="ja-JP" sz="1400" dirty="0" smtClean="0">
                <a:latin typeface="+mj-lt"/>
              </a:rPr>
              <a:t>If </a:t>
            </a:r>
            <a:r>
              <a:rPr lang="en-US" altLang="ja-JP" sz="1400" dirty="0" err="1" smtClean="0">
                <a:latin typeface="+mj-lt"/>
              </a:rPr>
              <a:t>Vref</a:t>
            </a:r>
            <a:r>
              <a:rPr lang="en-US" altLang="ja-JP" sz="1400" dirty="0" smtClean="0">
                <a:latin typeface="+mj-lt"/>
              </a:rPr>
              <a:t> was 1.024V,</a:t>
            </a:r>
          </a:p>
          <a:p>
            <a:r>
              <a:rPr lang="en-US" altLang="ja-JP" sz="1400" dirty="0">
                <a:latin typeface="+mj-lt"/>
              </a:rPr>
              <a:t>a</a:t>
            </a:r>
            <a:r>
              <a:rPr kumimoji="1" lang="en-US" altLang="ja-JP" sz="1400" dirty="0" smtClean="0">
                <a:latin typeface="+mj-lt"/>
              </a:rPr>
              <a:t>nd input on GPAIN3 was 1.024V,</a:t>
            </a:r>
          </a:p>
          <a:p>
            <a:r>
              <a:rPr lang="en-US" altLang="ja-JP" sz="1400" dirty="0" smtClean="0">
                <a:latin typeface="+mj-lt"/>
              </a:rPr>
              <a:t>ADC output is  also 1111111111b same</a:t>
            </a:r>
          </a:p>
          <a:p>
            <a:r>
              <a:rPr lang="en-US" altLang="ja-JP" sz="1400" dirty="0">
                <a:latin typeface="+mj-lt"/>
              </a:rPr>
              <a:t>a</a:t>
            </a:r>
            <a:r>
              <a:rPr lang="en-US" altLang="ja-JP" sz="1400" dirty="0" smtClean="0">
                <a:latin typeface="+mj-lt"/>
              </a:rPr>
              <a:t>s case1 , isn’t it?</a:t>
            </a:r>
          </a:p>
          <a:p>
            <a:endParaRPr kumimoji="1" lang="en-US" altLang="ja-JP" sz="1400" dirty="0">
              <a:latin typeface="+mj-lt"/>
            </a:endParaRPr>
          </a:p>
          <a:p>
            <a:endParaRPr lang="en-US" altLang="ja-JP" sz="1400" dirty="0" smtClean="0">
              <a:latin typeface="+mj-lt"/>
            </a:endParaRPr>
          </a:p>
          <a:p>
            <a:r>
              <a:rPr kumimoji="1" lang="en-US" altLang="ja-JP" sz="1400" dirty="0" smtClean="0">
                <a:latin typeface="+mj-lt"/>
              </a:rPr>
              <a:t>So, what is advantage to use  Fig4  scheme (Case1)?</a:t>
            </a:r>
          </a:p>
          <a:p>
            <a:endParaRPr kumimoji="1" lang="en-US" altLang="ja-JP" sz="1400" dirty="0">
              <a:latin typeface="+mj-lt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3842876"/>
            <a:ext cx="3960440" cy="279130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1115616" y="3429000"/>
            <a:ext cx="16099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u="sng" dirty="0" smtClean="0"/>
              <a:t>More primitive way</a:t>
            </a:r>
            <a:endParaRPr kumimoji="1" lang="ja-JP" altLang="en-US" sz="1400" u="sng" dirty="0"/>
          </a:p>
        </p:txBody>
      </p:sp>
      <p:sp>
        <p:nvSpPr>
          <p:cNvPr id="11" name="右矢印 10"/>
          <p:cNvSpPr/>
          <p:nvPr/>
        </p:nvSpPr>
        <p:spPr>
          <a:xfrm>
            <a:off x="5004048" y="4149080"/>
            <a:ext cx="504056" cy="36004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941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96</Words>
  <Application>Microsoft Office PowerPoint</Application>
  <PresentationFormat>画面に合わせる (4:3)</PresentationFormat>
  <Paragraphs>21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柴谷　寛治</dc:creator>
  <cp:lastModifiedBy>柴谷　寛治</cp:lastModifiedBy>
  <cp:revision>4</cp:revision>
  <dcterms:created xsi:type="dcterms:W3CDTF">2018-03-21T07:40:34Z</dcterms:created>
  <dcterms:modified xsi:type="dcterms:W3CDTF">2018-03-21T08:53:16Z</dcterms:modified>
</cp:coreProperties>
</file>