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4" d="100"/>
          <a:sy n="54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4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8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2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7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7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6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1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1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5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2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97639-E26C-4E87-A0D7-155D6653B5F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8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97639-E26C-4E87-A0D7-155D6653B5F0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B067E-F3F5-4877-A065-DA43F808E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6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Why are these 2 “SD BOOT MODE” not identical</a:t>
            </a:r>
            <a:r>
              <a:rPr lang="en-US" sz="4000" dirty="0" smtClean="0"/>
              <a:t>??</a:t>
            </a:r>
            <a:br>
              <a:rPr lang="en-US" sz="4000" dirty="0" smtClean="0"/>
            </a:b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Answer: in the user guide, the backup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bootmode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is set to Ethernet on SW2.4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8" y="1889213"/>
            <a:ext cx="5157787" cy="82391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SK-AM64B EVM BOOTMODE SWITCH SETTINGS (out of the box)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SD BOOT MODE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911650"/>
            <a:ext cx="5157787" cy="2871438"/>
          </a:xfr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097588" y="1858875"/>
            <a:ext cx="5486400" cy="85425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SPRUIY9b  page 10 top half of figure 4-4</a:t>
            </a:r>
            <a:endParaRPr lang="en-US" sz="20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3209343"/>
            <a:ext cx="5183188" cy="257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5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Why are these 2 </a:t>
            </a:r>
            <a:r>
              <a:rPr lang="en-US" sz="4000" dirty="0" smtClean="0"/>
              <a:t>“NO </a:t>
            </a:r>
            <a:r>
              <a:rPr lang="en-US" sz="4000" dirty="0" smtClean="0"/>
              <a:t>BOOT MODE” not identical</a:t>
            </a:r>
            <a:r>
              <a:rPr lang="en-US" sz="4000" dirty="0" smtClean="0"/>
              <a:t>??</a:t>
            </a:r>
            <a:br>
              <a:rPr lang="en-US" sz="4000" dirty="0" smtClean="0"/>
            </a:b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Note the SW3.1 setting difference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8" y="1690688"/>
            <a:ext cx="5157787" cy="102243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AM64X MCU+ SDK 09.01.00 &gt;</a:t>
            </a:r>
            <a:r>
              <a:rPr lang="en-US" dirty="0" err="1" smtClean="0"/>
              <a:t>GettingStarted</a:t>
            </a:r>
            <a:r>
              <a:rPr lang="en-US" dirty="0" smtClean="0"/>
              <a:t>&gt;EVM Setup</a:t>
            </a:r>
            <a:r>
              <a:rPr lang="en-US" dirty="0"/>
              <a:t>&gt; </a:t>
            </a:r>
            <a:r>
              <a:rPr lang="en-US" dirty="0" smtClean="0"/>
              <a:t>Additional Details&gt;SOC Initialization&gt;SOC Initialization Using CCS Scripting&gt;Run the SOC Initialization Script&gt;AM64X-SK </a:t>
            </a:r>
            <a:r>
              <a:rPr lang="en-US" b="0" dirty="0" smtClean="0"/>
              <a:t>NO BOOT MODE</a:t>
            </a:r>
            <a:endParaRPr lang="en-US" b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097588" y="1858875"/>
            <a:ext cx="5486400" cy="85425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SPRUIY9b  page 10 bottom half of figure 4-4</a:t>
            </a:r>
            <a:endParaRPr lang="en-US" sz="2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200" y="3343531"/>
            <a:ext cx="5183188" cy="1658053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018046" y="2686138"/>
            <a:ext cx="4801270" cy="398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623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102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Why are these 2 “SD BOOT MODE” not identical??  Answer: in the user guide, the backup bootmode is set to Ethernet on SW2.4</vt:lpstr>
      <vt:lpstr>Why are these 2 “NO BOOT MODE” not identical??  Note the SW3.1 setting difference</vt:lpstr>
    </vt:vector>
  </TitlesOfParts>
  <Company>Applied 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are these 2 “SD BOOT MODE” not identic</dc:title>
  <dc:creator>Jim Mrowca</dc:creator>
  <cp:lastModifiedBy>Jim Mrowca</cp:lastModifiedBy>
  <cp:revision>10</cp:revision>
  <dcterms:created xsi:type="dcterms:W3CDTF">2024-06-05T22:00:56Z</dcterms:created>
  <dcterms:modified xsi:type="dcterms:W3CDTF">2024-06-06T21:15:02Z</dcterms:modified>
</cp:coreProperties>
</file>