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2925C-AF05-4DF3-AF07-16768EAF306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38FCC-2802-4323-A4E1-03BC993EAA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658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DED075-5935-4ED7-B720-198C37A04246}" type="slidenum">
              <a:rPr lang="zh-TW" altLang="en-US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157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854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47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823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0927" y="1087379"/>
            <a:ext cx="8308615" cy="534495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79BEE8"/>
              </a:buClr>
              <a:buFont typeface="Wingdings" pitchFamily="2" charset="2"/>
              <a:buChar char="l"/>
              <a:defRPr kumimoji="1" lang="zh-TW" altLang="en-US" sz="2000" b="0" i="0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微軟正黑體" pitchFamily="34" charset="-120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A3C1CC"/>
              </a:buClr>
              <a:buFont typeface="Wingdings" pitchFamily="2" charset="2"/>
              <a:buChar char="n"/>
              <a:defRPr kumimoji="1" lang="zh-TW" altLang="en-US" sz="18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Aft>
                <a:spcPct val="0"/>
              </a:spcAft>
              <a:buClr>
                <a:schemeClr val="accent5"/>
              </a:buClr>
              <a:buFont typeface="Wingdings" pitchFamily="2" charset="2"/>
              <a:buChar char="u"/>
              <a:defRPr kumimoji="1" lang="zh-TW" altLang="en-US" sz="16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562100" indent="-228600">
              <a:lnSpc>
                <a:spcPct val="12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Ø"/>
              <a:defRPr sz="1400" b="1"/>
            </a:lvl4pPr>
            <a:lvl5pPr marL="1981200" indent="-228600">
              <a:lnSpc>
                <a:spcPct val="12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ü"/>
              <a:defRPr/>
            </a:lvl5pPr>
          </a:lstStyle>
          <a:p>
            <a:pPr lvl="0"/>
            <a:r>
              <a:rPr lang="zh-TW" altLang="en-US" dirty="0"/>
              <a:t>編輯母片文字樣式
第二層
第三層
第四層
第五層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450927" y="182570"/>
            <a:ext cx="7112175" cy="908547"/>
          </a:xfrm>
          <a:prstGeom prst="rect">
            <a:avLst/>
          </a:prstGeom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lang="zh-TW" altLang="en-US" sz="2800" b="1" i="0" kern="1200" cap="none" spc="0" baseline="0" dirty="0">
                <a:ln>
                  <a:noFill/>
                </a:ln>
                <a:solidFill>
                  <a:srgbClr val="79BEE8"/>
                </a:solidFill>
                <a:effectLst/>
                <a:latin typeface="Calibri" panose="020F0502020204030204" pitchFamily="34" charset="0"/>
                <a:ea typeface="微軟正黑體" pitchFamily="34" charset="-120"/>
                <a:cs typeface="Calibri" panose="020F0502020204030204" pitchFamily="34" charset="0"/>
              </a:defRPr>
            </a:lvl1pPr>
          </a:lstStyle>
          <a:p>
            <a:r>
              <a:rPr lang="zh-TW" altLang="en-US" dirty="0"/>
              <a:t>標題</a:t>
            </a: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517396" y="1091116"/>
            <a:ext cx="8242146" cy="0"/>
          </a:xfrm>
          <a:prstGeom prst="line">
            <a:avLst/>
          </a:prstGeom>
          <a:noFill/>
          <a:ln w="12700" cap="flat" cmpd="sng" algn="ctr">
            <a:solidFill>
              <a:srgbClr val="79BE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8434791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45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62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79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792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076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44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308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092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A071C-5CB3-4DB0-9725-789EC5E8FE9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2469E-7FDC-46F3-978F-2329E2E79D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363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標題 4"/>
          <p:cNvSpPr>
            <a:spLocks noGrp="1"/>
          </p:cNvSpPr>
          <p:nvPr>
            <p:ph type="title"/>
          </p:nvPr>
        </p:nvSpPr>
        <p:spPr>
          <a:xfrm>
            <a:off x="132114" y="182570"/>
            <a:ext cx="7430988" cy="908547"/>
          </a:xfrm>
          <a:noFill/>
          <a:ln>
            <a:noFill/>
          </a:ln>
        </p:spPr>
        <p:txBody>
          <a:bodyPr spcFirstLastPara="1" wrap="square" lIns="91425" tIns="91425" rIns="91425" bIns="91425" anchor="b" anchorCtr="0"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altLang="zh-TW" dirty="0">
                <a:solidFill>
                  <a:srgbClr val="0070C0"/>
                </a:solidFill>
              </a:rPr>
              <a:t>SW Block </a:t>
            </a:r>
            <a:r>
              <a:rPr lang="en-US" altLang="zh-TW" dirty="0" smtClean="0">
                <a:solidFill>
                  <a:srgbClr val="0070C0"/>
                </a:solidFill>
              </a:rPr>
              <a:t>Diagram </a:t>
            </a:r>
            <a:r>
              <a:rPr lang="en-US" altLang="zh-TW" dirty="0" smtClean="0">
                <a:solidFill>
                  <a:srgbClr val="0070C0"/>
                </a:solidFill>
              </a:rPr>
              <a:t>– </a:t>
            </a:r>
            <a:r>
              <a:rPr lang="en-US" altLang="zh-TW" dirty="0" err="1" smtClean="0">
                <a:solidFill>
                  <a:srgbClr val="0070C0"/>
                </a:solidFill>
              </a:rPr>
              <a:t>FlexRay</a:t>
            </a:r>
            <a:endParaRPr lang="en-US" altLang="zh-TW" dirty="0">
              <a:solidFill>
                <a:srgbClr val="0070C0"/>
              </a:solidFill>
              <a:sym typeface="Arial"/>
            </a:endParaRPr>
          </a:p>
        </p:txBody>
      </p:sp>
      <p:sp>
        <p:nvSpPr>
          <p:cNvPr id="246" name="矩形 245"/>
          <p:cNvSpPr/>
          <p:nvPr/>
        </p:nvSpPr>
        <p:spPr bwMode="auto">
          <a:xfrm>
            <a:off x="902971" y="1323975"/>
            <a:ext cx="2769120" cy="521566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 w="sm" len="sm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b="1" dirty="0" smtClean="0">
              <a:latin typeface="Calibri" panose="020F0502020204030204" pitchFamily="34" charset="0"/>
              <a:ea typeface="新細明體" pitchFamily="18" charset="-120"/>
            </a:endParaRPr>
          </a:p>
        </p:txBody>
      </p:sp>
      <p:sp>
        <p:nvSpPr>
          <p:cNvPr id="104" name="矩形 103"/>
          <p:cNvSpPr/>
          <p:nvPr/>
        </p:nvSpPr>
        <p:spPr bwMode="auto">
          <a:xfrm>
            <a:off x="4716966" y="2263694"/>
            <a:ext cx="1349225" cy="3401122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altLang="zh-TW" sz="800" dirty="0">
              <a:solidFill>
                <a:srgbClr val="0000FF"/>
              </a:solidFill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2995992" y="3876675"/>
            <a:ext cx="664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dirty="0">
                <a:solidFill>
                  <a:srgbClr val="0000FF"/>
                </a:solidFill>
                <a:latin typeface="Calibri" panose="020F0502020204030204" pitchFamily="34" charset="0"/>
              </a:rPr>
              <a:t>SPI</a:t>
            </a:r>
            <a:endParaRPr lang="zh-TW" altLang="en-US" sz="12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1733615" y="6520529"/>
            <a:ext cx="1107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TI TDA4x</a:t>
            </a:r>
            <a:endParaRPr lang="zh-TW" altLang="en-US" b="1" dirty="0"/>
          </a:p>
        </p:txBody>
      </p:sp>
      <p:cxnSp>
        <p:nvCxnSpPr>
          <p:cNvPr id="6" name="直線單箭頭接點 5"/>
          <p:cNvCxnSpPr>
            <a:stCxn id="113" idx="3"/>
          </p:cNvCxnSpPr>
          <p:nvPr/>
        </p:nvCxnSpPr>
        <p:spPr>
          <a:xfrm>
            <a:off x="3660680" y="4015175"/>
            <a:ext cx="105628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文字方塊 119"/>
          <p:cNvSpPr txBox="1"/>
          <p:nvPr/>
        </p:nvSpPr>
        <p:spPr>
          <a:xfrm>
            <a:off x="4380471" y="5680489"/>
            <a:ext cx="2332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b="1"/>
            </a:lvl1pPr>
          </a:lstStyle>
          <a:p>
            <a:pPr fontAlgn="ctr"/>
            <a:r>
              <a:rPr lang="en-US" altLang="zh-TW" dirty="0"/>
              <a:t>TMS5701115CPGEQQ1</a:t>
            </a:r>
            <a:endParaRPr lang="en-US" altLang="zh-TW" b="0" dirty="0"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21" name="文字方塊 120"/>
          <p:cNvSpPr txBox="1"/>
          <p:nvPr/>
        </p:nvSpPr>
        <p:spPr>
          <a:xfrm>
            <a:off x="4363851" y="3884112"/>
            <a:ext cx="664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dirty="0">
                <a:solidFill>
                  <a:srgbClr val="0000FF"/>
                </a:solidFill>
                <a:latin typeface="Calibri" panose="020F0502020204030204" pitchFamily="34" charset="0"/>
              </a:rPr>
              <a:t>SPI</a:t>
            </a:r>
            <a:endParaRPr lang="zh-TW" altLang="en-US" sz="12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6787338" y="3497741"/>
            <a:ext cx="720000" cy="1080000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altLang="zh-TW" sz="800" dirty="0">
              <a:solidFill>
                <a:srgbClr val="0000FF"/>
              </a:solidFill>
            </a:endParaRPr>
          </a:p>
        </p:txBody>
      </p:sp>
      <p:sp>
        <p:nvSpPr>
          <p:cNvPr id="123" name="文字方塊 122"/>
          <p:cNvSpPr txBox="1"/>
          <p:nvPr/>
        </p:nvSpPr>
        <p:spPr>
          <a:xfrm>
            <a:off x="6653280" y="4639711"/>
            <a:ext cx="183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b="1"/>
            </a:lvl1pPr>
          </a:lstStyle>
          <a:p>
            <a:r>
              <a:rPr lang="en-US" altLang="zh-TW" dirty="0" err="1" smtClean="0"/>
              <a:t>FlexRay</a:t>
            </a:r>
            <a:r>
              <a:rPr lang="en-US" altLang="zh-TW" dirty="0" smtClean="0"/>
              <a:t> PHY</a:t>
            </a:r>
            <a:endParaRPr lang="en-US" altLang="zh-TW" dirty="0"/>
          </a:p>
        </p:txBody>
      </p:sp>
      <p:cxnSp>
        <p:nvCxnSpPr>
          <p:cNvPr id="124" name="直線單箭頭接點 123"/>
          <p:cNvCxnSpPr/>
          <p:nvPr/>
        </p:nvCxnSpPr>
        <p:spPr>
          <a:xfrm>
            <a:off x="6121337" y="4022612"/>
            <a:ext cx="61020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直線單箭頭接點 124"/>
          <p:cNvCxnSpPr/>
          <p:nvPr/>
        </p:nvCxnSpPr>
        <p:spPr>
          <a:xfrm>
            <a:off x="7544951" y="4018898"/>
            <a:ext cx="61020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文字方塊 125"/>
          <p:cNvSpPr txBox="1"/>
          <p:nvPr/>
        </p:nvSpPr>
        <p:spPr>
          <a:xfrm>
            <a:off x="8218449" y="3866523"/>
            <a:ext cx="79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 err="1" smtClean="0">
                <a:solidFill>
                  <a:srgbClr val="0000FF"/>
                </a:solidFill>
                <a:latin typeface="Calibri" panose="020F0502020204030204" pitchFamily="34" charset="0"/>
              </a:rPr>
              <a:t>FlexRay</a:t>
            </a:r>
            <a:r>
              <a:rPr lang="en-US" altLang="zh-TW" sz="1200" dirty="0" smtClean="0">
                <a:solidFill>
                  <a:srgbClr val="0000FF"/>
                </a:solidFill>
                <a:latin typeface="Calibri" panose="020F0502020204030204" pitchFamily="34" charset="0"/>
              </a:rPr>
              <a:t> Network</a:t>
            </a:r>
            <a:endParaRPr lang="zh-TW" altLang="en-US" sz="12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27" name="矩形 126"/>
          <p:cNvSpPr/>
          <p:nvPr/>
        </p:nvSpPr>
        <p:spPr bwMode="auto">
          <a:xfrm>
            <a:off x="5039690" y="3451752"/>
            <a:ext cx="799208" cy="1286079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  <a:p>
            <a:pPr algn="ctr"/>
            <a:r>
              <a:rPr lang="en-US" altLang="zh-TW" sz="1200" dirty="0" smtClean="0"/>
              <a:t>Controller</a:t>
            </a:r>
          </a:p>
          <a:p>
            <a:pPr algn="ctr"/>
            <a:r>
              <a:rPr lang="en-US" altLang="zh-TW" sz="1200" dirty="0" smtClean="0"/>
              <a:t>w/ SPI I/F</a:t>
            </a:r>
            <a:endParaRPr lang="zh-TW" altLang="en-US" sz="1200" dirty="0"/>
          </a:p>
        </p:txBody>
      </p:sp>
      <p:sp>
        <p:nvSpPr>
          <p:cNvPr id="128" name="矩形 127"/>
          <p:cNvSpPr/>
          <p:nvPr/>
        </p:nvSpPr>
        <p:spPr bwMode="auto">
          <a:xfrm>
            <a:off x="1828793" y="4577741"/>
            <a:ext cx="1367917" cy="562971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-</a:t>
            </a:r>
            <a:r>
              <a:rPr lang="en-US" altLang="zh-TW" sz="1200" dirty="0" smtClean="0"/>
              <a:t>over-SPI </a:t>
            </a:r>
            <a:endParaRPr lang="en-US" altLang="zh-TW" sz="1200" dirty="0" smtClean="0"/>
          </a:p>
        </p:txBody>
      </p:sp>
      <p:sp>
        <p:nvSpPr>
          <p:cNvPr id="17" name="矩形 16"/>
          <p:cNvSpPr/>
          <p:nvPr/>
        </p:nvSpPr>
        <p:spPr bwMode="auto">
          <a:xfrm>
            <a:off x="1836230" y="4005326"/>
            <a:ext cx="1367917" cy="562971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-Serial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</p:txBody>
      </p:sp>
      <p:sp>
        <p:nvSpPr>
          <p:cNvPr id="18" name="矩形 17"/>
          <p:cNvSpPr/>
          <p:nvPr/>
        </p:nvSpPr>
        <p:spPr bwMode="auto">
          <a:xfrm>
            <a:off x="1843667" y="3432911"/>
            <a:ext cx="1367917" cy="562971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-Protocol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</p:txBody>
      </p:sp>
      <p:sp>
        <p:nvSpPr>
          <p:cNvPr id="19" name="矩形 18"/>
          <p:cNvSpPr/>
          <p:nvPr/>
        </p:nvSpPr>
        <p:spPr bwMode="auto">
          <a:xfrm>
            <a:off x="1839953" y="2860496"/>
            <a:ext cx="1367917" cy="562971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-Socket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</p:txBody>
      </p:sp>
      <p:sp>
        <p:nvSpPr>
          <p:cNvPr id="20" name="矩形 19"/>
          <p:cNvSpPr/>
          <p:nvPr/>
        </p:nvSpPr>
        <p:spPr bwMode="auto">
          <a:xfrm>
            <a:off x="1836239" y="2299232"/>
            <a:ext cx="1367917" cy="562971"/>
          </a:xfrm>
          <a:prstGeom prst="rect">
            <a:avLst/>
          </a:prstGeom>
          <a:ln>
            <a:headEnd type="none" w="sm" len="sm"/>
            <a:tailEnd type="arrow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1200" dirty="0" err="1" smtClean="0"/>
              <a:t>FlexRay</a:t>
            </a:r>
            <a:r>
              <a:rPr lang="en-US" altLang="zh-TW" sz="1200" dirty="0" smtClean="0"/>
              <a:t>-Application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</p:txBody>
      </p:sp>
      <p:sp>
        <p:nvSpPr>
          <p:cNvPr id="22" name="文字方塊 21"/>
          <p:cNvSpPr txBox="1"/>
          <p:nvPr/>
        </p:nvSpPr>
        <p:spPr>
          <a:xfrm>
            <a:off x="2175941" y="5122940"/>
            <a:ext cx="110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/>
              <a:t>Linux</a:t>
            </a:r>
            <a:endParaRPr lang="zh-TW" altLang="en-US" sz="1200" b="1" dirty="0"/>
          </a:p>
        </p:txBody>
      </p:sp>
      <p:cxnSp>
        <p:nvCxnSpPr>
          <p:cNvPr id="3" name="直線接點 2"/>
          <p:cNvCxnSpPr/>
          <p:nvPr/>
        </p:nvCxnSpPr>
        <p:spPr>
          <a:xfrm>
            <a:off x="1360445" y="2862203"/>
            <a:ext cx="483222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360445" y="5140712"/>
            <a:ext cx="483222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1367882" y="2300939"/>
            <a:ext cx="483222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>
            <a:off x="1103689" y="3612995"/>
            <a:ext cx="725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Kernel/Driver</a:t>
            </a:r>
            <a:endParaRPr lang="zh-TW" altLang="en-US" sz="1200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947847" y="2382671"/>
            <a:ext cx="1111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Application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03470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如螢幕大小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SW Block Diagram – FlexRay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 Block Diagram – FlexRay</dc:title>
  <dc:creator>Isaac Chen (陳尚航)</dc:creator>
  <cp:lastModifiedBy>Isaac Chen (陳尚航)</cp:lastModifiedBy>
  <cp:revision>1</cp:revision>
  <dcterms:created xsi:type="dcterms:W3CDTF">2019-11-07T07:32:05Z</dcterms:created>
  <dcterms:modified xsi:type="dcterms:W3CDTF">2019-11-07T07:32:24Z</dcterms:modified>
</cp:coreProperties>
</file>