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7128" r:id="rId1"/>
  </p:sldMasterIdLst>
  <p:notesMasterIdLst>
    <p:notesMasterId r:id="rId3"/>
  </p:notesMasterIdLst>
  <p:handoutMasterIdLst>
    <p:handoutMasterId r:id="rId4"/>
  </p:handoutMasterIdLst>
  <p:sldIdLst>
    <p:sldId id="3214" r:id="rId2"/>
  </p:sldIdLst>
  <p:sldSz cx="9906000" cy="6858000" type="A4"/>
  <p:notesSz cx="6769100" cy="99060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Trebuchet MS" panose="020B0603020202020204" pitchFamily="34" charset="0"/>
        <a:ea typeface="휴먼모음T" panose="02030504000101010101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Trebuchet MS" panose="020B0603020202020204" pitchFamily="34" charset="0"/>
        <a:ea typeface="휴먼모음T" panose="02030504000101010101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Trebuchet MS" panose="020B0603020202020204" pitchFamily="34" charset="0"/>
        <a:ea typeface="휴먼모음T" panose="02030504000101010101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Trebuchet MS" panose="020B0603020202020204" pitchFamily="34" charset="0"/>
        <a:ea typeface="휴먼모음T" panose="02030504000101010101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sz="1400" kern="1200">
        <a:solidFill>
          <a:schemeClr val="tx1"/>
        </a:solidFill>
        <a:latin typeface="Trebuchet MS" panose="020B0603020202020204" pitchFamily="34" charset="0"/>
        <a:ea typeface="휴먼모음T" panose="02030504000101010101" pitchFamily="18" charset="-127"/>
        <a:cs typeface="+mn-cs"/>
      </a:defRPr>
    </a:lvl5pPr>
    <a:lvl6pPr marL="2286000" algn="l" defTabSz="914400" rtl="0" eaLnBrk="1" latinLnBrk="1" hangingPunct="1">
      <a:defRPr kumimoji="1" sz="1400" kern="1200">
        <a:solidFill>
          <a:schemeClr val="tx1"/>
        </a:solidFill>
        <a:latin typeface="Trebuchet MS" panose="020B0603020202020204" pitchFamily="34" charset="0"/>
        <a:ea typeface="휴먼모음T" panose="02030504000101010101" pitchFamily="18" charset="-127"/>
        <a:cs typeface="+mn-cs"/>
      </a:defRPr>
    </a:lvl6pPr>
    <a:lvl7pPr marL="2743200" algn="l" defTabSz="914400" rtl="0" eaLnBrk="1" latinLnBrk="1" hangingPunct="1">
      <a:defRPr kumimoji="1" sz="1400" kern="1200">
        <a:solidFill>
          <a:schemeClr val="tx1"/>
        </a:solidFill>
        <a:latin typeface="Trebuchet MS" panose="020B0603020202020204" pitchFamily="34" charset="0"/>
        <a:ea typeface="휴먼모음T" panose="02030504000101010101" pitchFamily="18" charset="-127"/>
        <a:cs typeface="+mn-cs"/>
      </a:defRPr>
    </a:lvl7pPr>
    <a:lvl8pPr marL="3200400" algn="l" defTabSz="914400" rtl="0" eaLnBrk="1" latinLnBrk="1" hangingPunct="1">
      <a:defRPr kumimoji="1" sz="1400" kern="1200">
        <a:solidFill>
          <a:schemeClr val="tx1"/>
        </a:solidFill>
        <a:latin typeface="Trebuchet MS" panose="020B0603020202020204" pitchFamily="34" charset="0"/>
        <a:ea typeface="휴먼모음T" panose="02030504000101010101" pitchFamily="18" charset="-127"/>
        <a:cs typeface="+mn-cs"/>
      </a:defRPr>
    </a:lvl8pPr>
    <a:lvl9pPr marL="3657600" algn="l" defTabSz="914400" rtl="0" eaLnBrk="1" latinLnBrk="1" hangingPunct="1">
      <a:defRPr kumimoji="1" sz="1400" kern="1200">
        <a:solidFill>
          <a:schemeClr val="tx1"/>
        </a:solidFill>
        <a:latin typeface="Trebuchet MS" panose="020B0603020202020204" pitchFamily="34" charset="0"/>
        <a:ea typeface="휴먼모음T" panose="02030504000101010101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 userDrawn="1">
          <p15:clr>
            <a:srgbClr val="A4A3A4"/>
          </p15:clr>
        </p15:guide>
        <p15:guide id="2" pos="2080" userDrawn="1">
          <p15:clr>
            <a:srgbClr val="A4A3A4"/>
          </p15:clr>
        </p15:guide>
        <p15:guide id="3" orient="horz" pos="3120" userDrawn="1">
          <p15:clr>
            <a:srgbClr val="A4A3A4"/>
          </p15:clr>
        </p15:guide>
        <p15:guide id="4" pos="213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DED2"/>
    <a:srgbClr val="FFE0D9"/>
    <a:srgbClr val="C5F2F7"/>
    <a:srgbClr val="0000FF"/>
    <a:srgbClr val="FF9999"/>
    <a:srgbClr val="008000"/>
    <a:srgbClr val="FC96E6"/>
    <a:srgbClr val="577FFF"/>
    <a:srgbClr val="D67A87"/>
    <a:srgbClr val="F961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6" autoAdjust="0"/>
    <p:restoredTop sz="95190" autoAdjust="0"/>
  </p:normalViewPr>
  <p:slideViewPr>
    <p:cSldViewPr snapToObjects="1">
      <p:cViewPr varScale="1">
        <p:scale>
          <a:sx n="70" d="100"/>
          <a:sy n="70" d="100"/>
        </p:scale>
        <p:origin x="78" y="114"/>
      </p:cViewPr>
      <p:guideLst>
        <p:guide orient="horz" pos="4319"/>
        <p:guide/>
      </p:guideLst>
    </p:cSldViewPr>
  </p:slideViewPr>
  <p:outlineViewPr>
    <p:cViewPr>
      <p:scale>
        <a:sx n="40" d="100"/>
        <a:sy n="4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51" d="100"/>
          <a:sy n="51" d="100"/>
        </p:scale>
        <p:origin x="-2688" y="-114"/>
      </p:cViewPr>
      <p:guideLst>
        <p:guide orient="horz" pos="3110"/>
        <p:guide pos="2080"/>
        <p:guide orient="horz" pos="3120"/>
        <p:guide pos="213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2909596" cy="484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66" tIns="45283" rIns="90566" bIns="45283" numCol="1" anchor="t" anchorCtr="0" compatLnSpc="1">
            <a:prstTxWarp prst="textNoShape">
              <a:avLst/>
            </a:prstTxWarp>
          </a:bodyPr>
          <a:lstStyle>
            <a:lvl1pPr algn="l" defTabSz="908561" latinLnBrk="0">
              <a:lnSpc>
                <a:spcPct val="100000"/>
              </a:lnSpc>
              <a:spcBef>
                <a:spcPct val="0"/>
              </a:spcBef>
              <a:defRPr kumimoji="0" sz="1200" b="1">
                <a:latin typeface="Arial" charset="0"/>
                <a:ea typeface="돋움" pitchFamily="50" charset="-127"/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7720" y="2"/>
            <a:ext cx="2985653" cy="484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66" tIns="45283" rIns="90566" bIns="45283" numCol="1" anchor="t" anchorCtr="0" compatLnSpc="1">
            <a:prstTxWarp prst="textNoShape">
              <a:avLst/>
            </a:prstTxWarp>
          </a:bodyPr>
          <a:lstStyle>
            <a:lvl1pPr algn="r" defTabSz="908561" latinLnBrk="0">
              <a:lnSpc>
                <a:spcPct val="100000"/>
              </a:lnSpc>
              <a:spcBef>
                <a:spcPct val="0"/>
              </a:spcBef>
              <a:defRPr kumimoji="0" sz="1200" b="1">
                <a:latin typeface="Arial" charset="0"/>
                <a:ea typeface="돋움" pitchFamily="50" charset="-127"/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426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82041"/>
            <a:ext cx="2909596" cy="484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66" tIns="45283" rIns="90566" bIns="45283" numCol="1" anchor="b" anchorCtr="0" compatLnSpc="1">
            <a:prstTxWarp prst="textNoShape">
              <a:avLst/>
            </a:prstTxWarp>
          </a:bodyPr>
          <a:lstStyle>
            <a:lvl1pPr algn="l" defTabSz="908561" latinLnBrk="0">
              <a:lnSpc>
                <a:spcPct val="100000"/>
              </a:lnSpc>
              <a:spcBef>
                <a:spcPct val="0"/>
              </a:spcBef>
              <a:defRPr kumimoji="0" sz="1200" b="1">
                <a:latin typeface="Arial" charset="0"/>
                <a:ea typeface="돋움" pitchFamily="50" charset="-127"/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426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7720" y="9382041"/>
            <a:ext cx="2985653" cy="484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566" tIns="45283" rIns="90566" bIns="45283" numCol="1" anchor="b" anchorCtr="0" compatLnSpc="1">
            <a:prstTxWarp prst="textNoShape">
              <a:avLst/>
            </a:prstTxWarp>
          </a:bodyPr>
          <a:lstStyle>
            <a:lvl1pPr algn="r" defTabSz="908561" latinLnBrk="0">
              <a:defRPr kumimoji="0" sz="1200" b="1">
                <a:latin typeface="Arial" panose="020B0604020202020204" pitchFamily="34" charset="0"/>
                <a:ea typeface="돋움" panose="020B0600000101010101" pitchFamily="50" charset="-127"/>
                <a:cs typeface="Arial" panose="020B0604020202020204" pitchFamily="34" charset="0"/>
              </a:defRPr>
            </a:lvl1pPr>
          </a:lstStyle>
          <a:p>
            <a:fld id="{E92FB878-962F-435A-953A-5B6BC26A755F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32001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2937106" cy="49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83" tIns="46092" rIns="92183" bIns="46092" numCol="1" anchor="t" anchorCtr="0" compatLnSpc="1">
            <a:prstTxWarp prst="textNoShape">
              <a:avLst/>
            </a:prstTxWarp>
          </a:bodyPr>
          <a:lstStyle>
            <a:lvl1pPr algn="l" defTabSz="922956" eaLnBrk="0" latinLnBrk="0" hangingPunct="0">
              <a:lnSpc>
                <a:spcPct val="100000"/>
              </a:lnSpc>
              <a:spcBef>
                <a:spcPct val="0"/>
              </a:spcBef>
              <a:defRPr kumimoji="0" sz="1200">
                <a:latin typeface="Arial" charset="0"/>
                <a:ea typeface="돋움" pitchFamily="50" charset="-127"/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31994" y="2"/>
            <a:ext cx="2937106" cy="49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83" tIns="46092" rIns="92183" bIns="46092" numCol="1" anchor="t" anchorCtr="0" compatLnSpc="1">
            <a:prstTxWarp prst="textNoShape">
              <a:avLst/>
            </a:prstTxWarp>
          </a:bodyPr>
          <a:lstStyle>
            <a:lvl1pPr algn="r" defTabSz="922956" eaLnBrk="0" latinLnBrk="0" hangingPunct="0">
              <a:lnSpc>
                <a:spcPct val="100000"/>
              </a:lnSpc>
              <a:spcBef>
                <a:spcPct val="0"/>
              </a:spcBef>
              <a:defRPr kumimoji="0" sz="1200">
                <a:latin typeface="Arial" charset="0"/>
                <a:ea typeface="돋움" pitchFamily="50" charset="-127"/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00088" y="742950"/>
            <a:ext cx="5373687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9744" y="4707694"/>
            <a:ext cx="4969616" cy="4455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83" tIns="46092" rIns="92183" bIns="460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noProof="0"/>
              <a:t>Click to edit Master text styles</a:t>
            </a:r>
          </a:p>
          <a:p>
            <a:pPr lvl="0"/>
            <a:r>
              <a:rPr lang="en-US" altLang="ko-KR" noProof="0"/>
              <a:t>Second level</a:t>
            </a:r>
          </a:p>
          <a:p>
            <a:pPr lvl="0"/>
            <a:r>
              <a:rPr lang="en-US" altLang="ko-KR" noProof="0"/>
              <a:t>Third level</a:t>
            </a:r>
          </a:p>
          <a:p>
            <a:pPr lvl="0"/>
            <a:r>
              <a:rPr lang="en-US" altLang="ko-KR" noProof="0"/>
              <a:t>Fourth level</a:t>
            </a:r>
          </a:p>
          <a:p>
            <a:pPr lvl="0"/>
            <a:r>
              <a:rPr lang="en-US" altLang="ko-KR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07447"/>
            <a:ext cx="2937106" cy="49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83" tIns="46092" rIns="92183" bIns="46092" numCol="1" anchor="b" anchorCtr="0" compatLnSpc="1">
            <a:prstTxWarp prst="textNoShape">
              <a:avLst/>
            </a:prstTxWarp>
          </a:bodyPr>
          <a:lstStyle>
            <a:lvl1pPr algn="l" defTabSz="922956" eaLnBrk="0" latinLnBrk="0" hangingPunct="0">
              <a:lnSpc>
                <a:spcPct val="100000"/>
              </a:lnSpc>
              <a:spcBef>
                <a:spcPct val="0"/>
              </a:spcBef>
              <a:defRPr kumimoji="0" sz="1200">
                <a:latin typeface="Arial" charset="0"/>
                <a:ea typeface="돋움" pitchFamily="50" charset="-127"/>
                <a:cs typeface="Arial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31994" y="9407447"/>
            <a:ext cx="2937106" cy="498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183" tIns="46092" rIns="92183" bIns="46092" numCol="1" anchor="b" anchorCtr="0" compatLnSpc="1">
            <a:prstTxWarp prst="textNoShape">
              <a:avLst/>
            </a:prstTxWarp>
          </a:bodyPr>
          <a:lstStyle>
            <a:lvl1pPr algn="r" defTabSz="922956" eaLnBrk="0" latinLnBrk="0" hangingPunct="0">
              <a:defRPr kumimoji="0" sz="1200">
                <a:latin typeface="Arial" panose="020B0604020202020204" pitchFamily="34" charset="0"/>
                <a:ea typeface="돋움" panose="020B0600000101010101" pitchFamily="50" charset="-127"/>
                <a:cs typeface="Arial" panose="020B0604020202020204" pitchFamily="34" charset="0"/>
              </a:defRPr>
            </a:lvl1pPr>
          </a:lstStyle>
          <a:p>
            <a:fld id="{845776A9-0661-4B6F-A372-AABE393762F6}" type="slidenum">
              <a:rPr lang="ko-KR" altLang="en-US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262968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번호 개체 틀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6D97231-CF07-4036-B1F7-90452BC9A93E}" type="slidenum">
              <a:rPr lang="ko-KR" altLang="en-US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48922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3"/>
          <p:cNvSpPr>
            <a:spLocks noChangeShapeType="1"/>
          </p:cNvSpPr>
          <p:nvPr/>
        </p:nvSpPr>
        <p:spPr bwMode="auto">
          <a:xfrm>
            <a:off x="200472" y="642938"/>
            <a:ext cx="95040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ko-KR" altLang="en-US"/>
          </a:p>
        </p:txBody>
      </p:sp>
      <p:pic>
        <p:nvPicPr>
          <p:cNvPr id="1027" name="Picture 4" descr="ci_img50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98" t="26131" r="53751" b="64450"/>
          <a:stretch>
            <a:fillRect/>
          </a:stretch>
        </p:blipFill>
        <p:spPr bwMode="auto">
          <a:xfrm>
            <a:off x="9293225" y="85725"/>
            <a:ext cx="49530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3797300" y="6492875"/>
            <a:ext cx="2311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lnSpc>
                <a:spcPct val="110000"/>
              </a:lnSpc>
              <a:defRPr sz="1200">
                <a:solidFill>
                  <a:srgbClr val="898989"/>
                </a:solidFill>
              </a:defRPr>
            </a:lvl1pPr>
          </a:lstStyle>
          <a:p>
            <a:fld id="{95ABCA2A-4AB8-4DFA-B30F-21441C361C79}" type="slidenum">
              <a:rPr lang="ko-KR" altLang="en-US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385" r:id="rId1"/>
  </p:sldLayoutIdLst>
  <p:transition/>
  <p:hf hdr="0" ftr="0" dt="0"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굴림" pitchFamily="50" charset="-127"/>
          <a:ea typeface="굴림" pitchFamily="50" charset="-127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2000" b="1">
          <a:solidFill>
            <a:schemeClr val="tx1"/>
          </a:solidFill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lnSpc>
          <a:spcPct val="105000"/>
        </a:lnSpc>
        <a:spcBef>
          <a:spcPct val="0"/>
        </a:spcBef>
        <a:spcAft>
          <a:spcPct val="0"/>
        </a:spcAft>
        <a:buClr>
          <a:schemeClr val="accent1"/>
        </a:buClr>
        <a:defRPr kumimoji="1" sz="1600">
          <a:solidFill>
            <a:schemeClr val="tx1"/>
          </a:solidFill>
          <a:latin typeface="굴림" pitchFamily="50" charset="-127"/>
          <a:ea typeface="굴림" pitchFamily="50" charset="-127"/>
          <a:cs typeface="+mn-cs"/>
        </a:defRPr>
      </a:lvl1pPr>
      <a:lvl2pPr marL="541338" indent="-185738" algn="l" rtl="0" eaLnBrk="0" fontAlgn="base" latinLnBrk="1" hangingPunct="0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1600">
          <a:solidFill>
            <a:schemeClr val="tx1"/>
          </a:solidFill>
          <a:latin typeface="굴림" pitchFamily="50" charset="-127"/>
          <a:ea typeface="굴림" pitchFamily="50" charset="-127"/>
          <a:cs typeface="Arial" charset="0"/>
        </a:defRPr>
      </a:lvl2pPr>
      <a:lvl3pPr marL="914400" indent="-193675" algn="l" rtl="0" eaLnBrk="0" fontAlgn="base" latinLnBrk="1" hangingPunct="0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1400">
          <a:solidFill>
            <a:schemeClr val="tx1"/>
          </a:solidFill>
          <a:latin typeface="굴림" pitchFamily="50" charset="-127"/>
          <a:ea typeface="굴림" pitchFamily="50" charset="-127"/>
          <a:cs typeface="Arial" charset="0"/>
        </a:defRPr>
      </a:lvl3pPr>
      <a:lvl4pPr marL="1274763" indent="-180975" algn="l" rtl="0" eaLnBrk="0" fontAlgn="base" latinLnBrk="1" hangingPunct="0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1200">
          <a:solidFill>
            <a:schemeClr val="tx1"/>
          </a:solidFill>
          <a:latin typeface="굴림" pitchFamily="50" charset="-127"/>
          <a:ea typeface="굴림" pitchFamily="50" charset="-127"/>
          <a:cs typeface="Arial" charset="0"/>
        </a:defRPr>
      </a:lvl4pPr>
      <a:lvl5pPr marL="1600200" indent="-146050" algn="l" rtl="0" eaLnBrk="0" fontAlgn="base" latinLnBrk="1" hangingPunct="0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1000">
          <a:solidFill>
            <a:schemeClr val="tx1"/>
          </a:solidFill>
          <a:latin typeface="굴림" pitchFamily="50" charset="-127"/>
          <a:ea typeface="굴림" pitchFamily="50" charset="-127"/>
          <a:cs typeface="Arial" charset="0"/>
        </a:defRPr>
      </a:lvl5pPr>
      <a:lvl6pPr marL="2057400" indent="-146050" algn="l" rtl="0" fontAlgn="base" latinLnBrk="1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1000">
          <a:solidFill>
            <a:schemeClr val="tx1"/>
          </a:solidFill>
          <a:latin typeface="+mn-lt"/>
          <a:ea typeface="+mn-ea"/>
          <a:cs typeface="Arial" charset="0"/>
        </a:defRPr>
      </a:lvl6pPr>
      <a:lvl7pPr marL="2514600" indent="-146050" algn="l" rtl="0" fontAlgn="base" latinLnBrk="1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1000">
          <a:solidFill>
            <a:schemeClr val="tx1"/>
          </a:solidFill>
          <a:latin typeface="+mn-lt"/>
          <a:ea typeface="+mn-ea"/>
          <a:cs typeface="Arial" charset="0"/>
        </a:defRPr>
      </a:lvl7pPr>
      <a:lvl8pPr marL="2971800" indent="-146050" algn="l" rtl="0" fontAlgn="base" latinLnBrk="1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1000">
          <a:solidFill>
            <a:schemeClr val="tx1"/>
          </a:solidFill>
          <a:latin typeface="+mn-lt"/>
          <a:ea typeface="+mn-ea"/>
          <a:cs typeface="Arial" charset="0"/>
        </a:defRPr>
      </a:lvl8pPr>
      <a:lvl9pPr marL="3429000" indent="-146050" algn="l" rtl="0" fontAlgn="base" latinLnBrk="1">
        <a:lnSpc>
          <a:spcPct val="104000"/>
        </a:lnSpc>
        <a:spcBef>
          <a:spcPct val="20000"/>
        </a:spcBef>
        <a:spcAft>
          <a:spcPct val="0"/>
        </a:spcAft>
        <a:buClr>
          <a:schemeClr val="accent1"/>
        </a:buClr>
        <a:buChar char="•"/>
        <a:defRPr kumimoji="1" sz="1000">
          <a:solidFill>
            <a:schemeClr val="tx1"/>
          </a:solidFill>
          <a:latin typeface="+mn-lt"/>
          <a:ea typeface="+mn-ea"/>
          <a:cs typeface="Arial" charset="0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직사각형 161"/>
          <p:cNvSpPr/>
          <p:nvPr/>
        </p:nvSpPr>
        <p:spPr bwMode="auto">
          <a:xfrm>
            <a:off x="316362" y="313973"/>
            <a:ext cx="9186863" cy="27463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altLang="ko-KR" sz="14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Times New Roman" pitchFamily="18" charset="0"/>
              </a:rPr>
              <a:t>Block Diagram</a:t>
            </a:r>
          </a:p>
        </p:txBody>
      </p:sp>
      <p:sp>
        <p:nvSpPr>
          <p:cNvPr id="868" name="직사각형 867"/>
          <p:cNvSpPr/>
          <p:nvPr/>
        </p:nvSpPr>
        <p:spPr>
          <a:xfrm>
            <a:off x="2892235" y="1940833"/>
            <a:ext cx="644782" cy="2598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 lnSpcReduction="10000"/>
          </a:bodyPr>
          <a:lstStyle/>
          <a:p>
            <a:pPr algn="ctr">
              <a:defRPr/>
            </a:pPr>
            <a:r>
              <a:rPr lang="en-US" altLang="ko-KR" sz="75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Left Des’</a:t>
            </a:r>
          </a:p>
          <a:p>
            <a:pPr algn="ctr">
              <a:defRPr/>
            </a:pPr>
            <a:r>
              <a:rPr lang="en-US" altLang="ko-KR" sz="5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MAX9276Ⅰ</a:t>
            </a:r>
          </a:p>
        </p:txBody>
      </p:sp>
      <p:sp>
        <p:nvSpPr>
          <p:cNvPr id="870" name="직사각형 869"/>
          <p:cNvSpPr/>
          <p:nvPr/>
        </p:nvSpPr>
        <p:spPr>
          <a:xfrm>
            <a:off x="2892235" y="2497349"/>
            <a:ext cx="644782" cy="2598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 lnSpcReduction="10000"/>
          </a:bodyPr>
          <a:lstStyle/>
          <a:p>
            <a:pPr algn="ctr">
              <a:defRPr/>
            </a:pPr>
            <a:r>
              <a:rPr lang="en-US" altLang="ko-KR" sz="750" b="1" dirty="0">
                <a:solidFill>
                  <a:srgbClr val="FF0000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Right Des’</a:t>
            </a:r>
          </a:p>
          <a:p>
            <a:pPr algn="ctr">
              <a:defRPr/>
            </a:pPr>
            <a:r>
              <a:rPr lang="en-US" altLang="ko-KR" sz="5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MAX9276Ⅱ</a:t>
            </a:r>
          </a:p>
        </p:txBody>
      </p:sp>
      <p:sp>
        <p:nvSpPr>
          <p:cNvPr id="872" name="직사각형 871"/>
          <p:cNvSpPr/>
          <p:nvPr/>
        </p:nvSpPr>
        <p:spPr>
          <a:xfrm>
            <a:off x="2909698" y="3048011"/>
            <a:ext cx="644782" cy="2598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 lnSpcReduction="10000"/>
          </a:bodyPr>
          <a:lstStyle/>
          <a:p>
            <a:pPr algn="ctr">
              <a:defRPr/>
            </a:pPr>
            <a:r>
              <a:rPr lang="en-US" altLang="ko-KR" sz="75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Des’</a:t>
            </a:r>
          </a:p>
          <a:p>
            <a:pPr algn="ctr">
              <a:defRPr/>
            </a:pPr>
            <a:r>
              <a:rPr lang="en-US" altLang="ko-KR" sz="5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MAX9276Ⅲ</a:t>
            </a:r>
          </a:p>
        </p:txBody>
      </p:sp>
      <p:sp>
        <p:nvSpPr>
          <p:cNvPr id="874" name="직사각형 873"/>
          <p:cNvSpPr/>
          <p:nvPr/>
        </p:nvSpPr>
        <p:spPr>
          <a:xfrm>
            <a:off x="2901761" y="3587560"/>
            <a:ext cx="651132" cy="2598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 lnSpcReduction="10000"/>
          </a:bodyPr>
          <a:lstStyle/>
          <a:p>
            <a:pPr algn="ctr">
              <a:defRPr/>
            </a:pPr>
            <a:r>
              <a:rPr lang="en-US" altLang="ko-KR" sz="75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Des’</a:t>
            </a:r>
          </a:p>
          <a:p>
            <a:pPr algn="ctr">
              <a:defRPr/>
            </a:pPr>
            <a:r>
              <a:rPr lang="en-US" altLang="ko-KR" sz="5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MAX9276Ⅳ</a:t>
            </a:r>
          </a:p>
        </p:txBody>
      </p:sp>
      <p:sp>
        <p:nvSpPr>
          <p:cNvPr id="1066" name="모서리가 둥근 직사각형 1065"/>
          <p:cNvSpPr/>
          <p:nvPr/>
        </p:nvSpPr>
        <p:spPr bwMode="auto">
          <a:xfrm>
            <a:off x="809584" y="1870214"/>
            <a:ext cx="447514" cy="392511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 w="31750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lIns="108000" tIns="36000" rIns="108000" bIns="36000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342900" indent="-342900" algn="ctr">
              <a:defRPr/>
            </a:pPr>
            <a:endParaRPr lang="ko-KR" altLang="en-US" dirty="0"/>
          </a:p>
        </p:txBody>
      </p:sp>
      <p:sp>
        <p:nvSpPr>
          <p:cNvPr id="1067" name="타원 1066"/>
          <p:cNvSpPr/>
          <p:nvPr/>
        </p:nvSpPr>
        <p:spPr bwMode="auto">
          <a:xfrm>
            <a:off x="741054" y="1944600"/>
            <a:ext cx="162195" cy="24374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31750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lIns="108000" tIns="36000" rIns="108000" bIns="36000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342900" indent="-342900" algn="ctr">
              <a:defRPr/>
            </a:pPr>
            <a:endParaRPr lang="ko-KR" altLang="en-US" dirty="0"/>
          </a:p>
        </p:txBody>
      </p:sp>
      <p:sp>
        <p:nvSpPr>
          <p:cNvPr id="1068" name="TextBox 15"/>
          <p:cNvSpPr txBox="1">
            <a:spLocks noChangeArrowheads="1"/>
          </p:cNvSpPr>
          <p:nvPr/>
        </p:nvSpPr>
        <p:spPr bwMode="auto">
          <a:xfrm>
            <a:off x="720579" y="1908131"/>
            <a:ext cx="61587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algn="ctr" eaLnBrk="1" hangingPunct="1"/>
            <a:r>
              <a:rPr lang="en-US" altLang="ko-KR" sz="800" b="1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CAMERA</a:t>
            </a:r>
          </a:p>
          <a:p>
            <a:pPr algn="ctr" eaLnBrk="1" hangingPunct="1"/>
            <a:r>
              <a:rPr lang="en-US" altLang="ko-KR" sz="800" b="1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</a:p>
        </p:txBody>
      </p:sp>
      <p:cxnSp>
        <p:nvCxnSpPr>
          <p:cNvPr id="1069" name="직선 화살표 연결선 1068"/>
          <p:cNvCxnSpPr/>
          <p:nvPr/>
        </p:nvCxnSpPr>
        <p:spPr bwMode="auto">
          <a:xfrm flipH="1">
            <a:off x="1270880" y="2063522"/>
            <a:ext cx="567537" cy="0"/>
          </a:xfrm>
          <a:prstGeom prst="straightConnector1">
            <a:avLst/>
          </a:prstGeom>
          <a:ln w="57150" cmpd="tri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1" name="모서리가 둥근 직사각형 1070"/>
          <p:cNvSpPr/>
          <p:nvPr/>
        </p:nvSpPr>
        <p:spPr bwMode="auto">
          <a:xfrm>
            <a:off x="819406" y="2415836"/>
            <a:ext cx="447514" cy="392511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 w="31750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lIns="108000" tIns="36000" rIns="108000" bIns="36000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342900" indent="-342900" algn="ctr">
              <a:defRPr/>
            </a:pPr>
            <a:endParaRPr lang="ko-KR" altLang="en-US" dirty="0"/>
          </a:p>
        </p:txBody>
      </p:sp>
      <p:sp>
        <p:nvSpPr>
          <p:cNvPr id="1072" name="타원 1071"/>
          <p:cNvSpPr/>
          <p:nvPr/>
        </p:nvSpPr>
        <p:spPr bwMode="auto">
          <a:xfrm>
            <a:off x="750876" y="2490222"/>
            <a:ext cx="162195" cy="24374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31750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lIns="108000" tIns="36000" rIns="108000" bIns="36000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342900" indent="-342900" algn="ctr">
              <a:defRPr/>
            </a:pPr>
            <a:endParaRPr lang="ko-KR" altLang="en-US" dirty="0"/>
          </a:p>
        </p:txBody>
      </p:sp>
      <p:cxnSp>
        <p:nvCxnSpPr>
          <p:cNvPr id="1074" name="직선 화살표 연결선 1073"/>
          <p:cNvCxnSpPr/>
          <p:nvPr/>
        </p:nvCxnSpPr>
        <p:spPr bwMode="auto">
          <a:xfrm flipH="1">
            <a:off x="1280702" y="2609144"/>
            <a:ext cx="567537" cy="0"/>
          </a:xfrm>
          <a:prstGeom prst="straightConnector1">
            <a:avLst/>
          </a:prstGeom>
          <a:ln w="57150" cmpd="tri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6" name="모서리가 둥근 직사각형 1075"/>
          <p:cNvSpPr/>
          <p:nvPr/>
        </p:nvSpPr>
        <p:spPr bwMode="auto">
          <a:xfrm>
            <a:off x="820764" y="2970983"/>
            <a:ext cx="447514" cy="392511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 w="31750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lIns="108000" tIns="36000" rIns="108000" bIns="36000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342900" indent="-342900" algn="ctr">
              <a:defRPr/>
            </a:pPr>
            <a:endParaRPr lang="ko-KR" altLang="en-US" dirty="0"/>
          </a:p>
        </p:txBody>
      </p:sp>
      <p:sp>
        <p:nvSpPr>
          <p:cNvPr id="1077" name="타원 1076"/>
          <p:cNvSpPr/>
          <p:nvPr/>
        </p:nvSpPr>
        <p:spPr bwMode="auto">
          <a:xfrm>
            <a:off x="752234" y="3045369"/>
            <a:ext cx="162195" cy="24374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31750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lIns="108000" tIns="36000" rIns="108000" bIns="36000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342900" indent="-342900" algn="ctr">
              <a:defRPr/>
            </a:pPr>
            <a:endParaRPr lang="ko-KR" altLang="en-US" dirty="0"/>
          </a:p>
        </p:txBody>
      </p:sp>
      <p:cxnSp>
        <p:nvCxnSpPr>
          <p:cNvPr id="1079" name="직선 화살표 연결선 1078"/>
          <p:cNvCxnSpPr/>
          <p:nvPr/>
        </p:nvCxnSpPr>
        <p:spPr bwMode="auto">
          <a:xfrm flipH="1">
            <a:off x="1282060" y="3164291"/>
            <a:ext cx="567537" cy="0"/>
          </a:xfrm>
          <a:prstGeom prst="straightConnector1">
            <a:avLst/>
          </a:prstGeom>
          <a:ln w="57150" cmpd="tri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1" name="모서리가 둥근 직사각형 1080"/>
          <p:cNvSpPr/>
          <p:nvPr/>
        </p:nvSpPr>
        <p:spPr bwMode="auto">
          <a:xfrm>
            <a:off x="814573" y="3514269"/>
            <a:ext cx="447514" cy="392511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 w="31750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lIns="108000" tIns="36000" rIns="108000" bIns="36000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342900" indent="-342900" algn="ctr">
              <a:defRPr/>
            </a:pPr>
            <a:endParaRPr lang="ko-KR" altLang="en-US" dirty="0"/>
          </a:p>
        </p:txBody>
      </p:sp>
      <p:sp>
        <p:nvSpPr>
          <p:cNvPr id="1082" name="타원 1081"/>
          <p:cNvSpPr/>
          <p:nvPr/>
        </p:nvSpPr>
        <p:spPr bwMode="auto">
          <a:xfrm>
            <a:off x="746043" y="3588655"/>
            <a:ext cx="162195" cy="24374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 w="31750" algn="ctr">
            <a:solidFill>
              <a:schemeClr val="tx1">
                <a:lumMod val="65000"/>
                <a:lumOff val="35000"/>
              </a:schemeClr>
            </a:solidFill>
            <a:round/>
            <a:headEnd/>
            <a:tailEnd/>
          </a:ln>
        </p:spPr>
        <p:txBody>
          <a:bodyPr lIns="108000" tIns="36000" rIns="108000" bIns="36000" anchor="ctr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굴림" pitchFamily="50" charset="-127"/>
                <a:ea typeface="굴림" pitchFamily="50" charset="-127"/>
                <a:cs typeface="+mn-cs"/>
              </a:defRPr>
            </a:lvl9pPr>
          </a:lstStyle>
          <a:p>
            <a:pPr marL="342900" indent="-342900" algn="ctr">
              <a:defRPr/>
            </a:pPr>
            <a:endParaRPr lang="ko-KR" altLang="en-US" dirty="0"/>
          </a:p>
        </p:txBody>
      </p:sp>
      <p:cxnSp>
        <p:nvCxnSpPr>
          <p:cNvPr id="1084" name="직선 화살표 연결선 1083"/>
          <p:cNvCxnSpPr/>
          <p:nvPr/>
        </p:nvCxnSpPr>
        <p:spPr bwMode="auto">
          <a:xfrm flipH="1">
            <a:off x="1275869" y="3707577"/>
            <a:ext cx="567537" cy="0"/>
          </a:xfrm>
          <a:prstGeom prst="straightConnector1">
            <a:avLst/>
          </a:prstGeom>
          <a:ln w="57150" cmpd="tri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5" name="직선 연결선 1084"/>
          <p:cNvCxnSpPr/>
          <p:nvPr/>
        </p:nvCxnSpPr>
        <p:spPr bwMode="auto">
          <a:xfrm>
            <a:off x="2483081" y="2065680"/>
            <a:ext cx="407867" cy="0"/>
          </a:xfrm>
          <a:prstGeom prst="line">
            <a:avLst/>
          </a:prstGeom>
          <a:ln w="12700">
            <a:solidFill>
              <a:schemeClr val="tx1"/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6" name="직선 화살표 연결선 1085"/>
          <p:cNvCxnSpPr/>
          <p:nvPr/>
        </p:nvCxnSpPr>
        <p:spPr bwMode="auto">
          <a:xfrm>
            <a:off x="2618500" y="1920804"/>
            <a:ext cx="0" cy="76750"/>
          </a:xfrm>
          <a:prstGeom prst="straightConnector1">
            <a:avLst/>
          </a:prstGeom>
          <a:ln w="127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8" name="직사각형 1087"/>
          <p:cNvSpPr/>
          <p:nvPr/>
        </p:nvSpPr>
        <p:spPr bwMode="auto">
          <a:xfrm>
            <a:off x="2470074" y="1760339"/>
            <a:ext cx="313738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7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CAM</a:t>
            </a:r>
            <a:endParaRPr lang="ko-KR" altLang="en-US" sz="7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1089" name="직선 연결선 1088"/>
          <p:cNvCxnSpPr/>
          <p:nvPr/>
        </p:nvCxnSpPr>
        <p:spPr bwMode="auto">
          <a:xfrm>
            <a:off x="2480148" y="1993312"/>
            <a:ext cx="140896" cy="0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3" name="모서리가 둥근 직사각형 302"/>
          <p:cNvSpPr/>
          <p:nvPr/>
        </p:nvSpPr>
        <p:spPr bwMode="auto">
          <a:xfrm>
            <a:off x="2136566" y="1025354"/>
            <a:ext cx="5435362" cy="5613049"/>
          </a:xfrm>
          <a:prstGeom prst="roundRect">
            <a:avLst>
              <a:gd name="adj" fmla="val 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ea typeface="휴먼모음T" pitchFamily="18" charset="-127"/>
            </a:endParaRPr>
          </a:p>
        </p:txBody>
      </p:sp>
      <p:grpSp>
        <p:nvGrpSpPr>
          <p:cNvPr id="8" name="그룹 7"/>
          <p:cNvGrpSpPr/>
          <p:nvPr/>
        </p:nvGrpSpPr>
        <p:grpSpPr>
          <a:xfrm>
            <a:off x="2499478" y="2138173"/>
            <a:ext cx="184714" cy="125120"/>
            <a:chOff x="2415479" y="4715380"/>
            <a:chExt cx="184714" cy="125120"/>
          </a:xfrm>
        </p:grpSpPr>
        <p:cxnSp>
          <p:nvCxnSpPr>
            <p:cNvPr id="307" name="직선 화살표 연결선 306"/>
            <p:cNvCxnSpPr/>
            <p:nvPr/>
          </p:nvCxnSpPr>
          <p:spPr bwMode="auto">
            <a:xfrm flipH="1" flipV="1">
              <a:off x="2415479" y="4716568"/>
              <a:ext cx="134938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8" name="직선 연결선 307"/>
            <p:cNvCxnSpPr/>
            <p:nvPr/>
          </p:nvCxnSpPr>
          <p:spPr bwMode="auto">
            <a:xfrm>
              <a:off x="2549622" y="4715380"/>
              <a:ext cx="0" cy="7698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9" name="직선 화살표 연결선 308"/>
            <p:cNvCxnSpPr/>
            <p:nvPr/>
          </p:nvCxnSpPr>
          <p:spPr bwMode="auto">
            <a:xfrm flipH="1">
              <a:off x="2502229" y="4796363"/>
              <a:ext cx="9796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0" name="직선 화살표 연결선 309"/>
            <p:cNvCxnSpPr/>
            <p:nvPr/>
          </p:nvCxnSpPr>
          <p:spPr bwMode="auto">
            <a:xfrm flipH="1">
              <a:off x="2520254" y="4820175"/>
              <a:ext cx="666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1" name="직선 화살표 연결선 310"/>
            <p:cNvCxnSpPr/>
            <p:nvPr/>
          </p:nvCxnSpPr>
          <p:spPr bwMode="auto">
            <a:xfrm flipH="1">
              <a:off x="2536129" y="4840500"/>
              <a:ext cx="3333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6" name="직선 연결선 335"/>
          <p:cNvCxnSpPr/>
          <p:nvPr/>
        </p:nvCxnSpPr>
        <p:spPr bwMode="auto">
          <a:xfrm>
            <a:off x="2492558" y="2611980"/>
            <a:ext cx="407867" cy="0"/>
          </a:xfrm>
          <a:prstGeom prst="line">
            <a:avLst/>
          </a:prstGeom>
          <a:ln w="12700">
            <a:solidFill>
              <a:schemeClr val="tx1"/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7" name="직선 화살표 연결선 336"/>
          <p:cNvCxnSpPr/>
          <p:nvPr/>
        </p:nvCxnSpPr>
        <p:spPr bwMode="auto">
          <a:xfrm>
            <a:off x="2616266" y="2483773"/>
            <a:ext cx="0" cy="76750"/>
          </a:xfrm>
          <a:prstGeom prst="straightConnector1">
            <a:avLst/>
          </a:prstGeom>
          <a:ln w="127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직사각형 338"/>
          <p:cNvSpPr/>
          <p:nvPr/>
        </p:nvSpPr>
        <p:spPr bwMode="auto">
          <a:xfrm>
            <a:off x="2462090" y="2319339"/>
            <a:ext cx="313738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7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CAM</a:t>
            </a:r>
            <a:endParaRPr lang="ko-KR" altLang="en-US" sz="7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340" name="직선 연결선 339"/>
          <p:cNvCxnSpPr/>
          <p:nvPr/>
        </p:nvCxnSpPr>
        <p:spPr bwMode="auto">
          <a:xfrm>
            <a:off x="2477914" y="2558662"/>
            <a:ext cx="140896" cy="0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그룹 8"/>
          <p:cNvGrpSpPr/>
          <p:nvPr/>
        </p:nvGrpSpPr>
        <p:grpSpPr>
          <a:xfrm>
            <a:off x="2508955" y="2673043"/>
            <a:ext cx="184714" cy="125120"/>
            <a:chOff x="2424956" y="5280730"/>
            <a:chExt cx="184714" cy="125120"/>
          </a:xfrm>
        </p:grpSpPr>
        <p:cxnSp>
          <p:nvCxnSpPr>
            <p:cNvPr id="341" name="직선 화살표 연결선 340"/>
            <p:cNvCxnSpPr/>
            <p:nvPr/>
          </p:nvCxnSpPr>
          <p:spPr bwMode="auto">
            <a:xfrm flipH="1" flipV="1">
              <a:off x="2424956" y="5281918"/>
              <a:ext cx="134938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2" name="직선 연결선 341"/>
            <p:cNvCxnSpPr/>
            <p:nvPr/>
          </p:nvCxnSpPr>
          <p:spPr bwMode="auto">
            <a:xfrm>
              <a:off x="2559099" y="5280730"/>
              <a:ext cx="0" cy="7698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3" name="직선 화살표 연결선 342"/>
            <p:cNvCxnSpPr/>
            <p:nvPr/>
          </p:nvCxnSpPr>
          <p:spPr bwMode="auto">
            <a:xfrm flipH="1">
              <a:off x="2511706" y="5361713"/>
              <a:ext cx="9796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4" name="직선 화살표 연결선 343"/>
            <p:cNvCxnSpPr/>
            <p:nvPr/>
          </p:nvCxnSpPr>
          <p:spPr bwMode="auto">
            <a:xfrm flipH="1">
              <a:off x="2529731" y="5385525"/>
              <a:ext cx="666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5" name="직선 화살표 연결선 344"/>
            <p:cNvCxnSpPr/>
            <p:nvPr/>
          </p:nvCxnSpPr>
          <p:spPr bwMode="auto">
            <a:xfrm flipH="1">
              <a:off x="2545606" y="5405850"/>
              <a:ext cx="3333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6" name="직선 연결선 345"/>
          <p:cNvCxnSpPr/>
          <p:nvPr/>
        </p:nvCxnSpPr>
        <p:spPr bwMode="auto">
          <a:xfrm>
            <a:off x="2509220" y="3174883"/>
            <a:ext cx="407867" cy="0"/>
          </a:xfrm>
          <a:prstGeom prst="line">
            <a:avLst/>
          </a:prstGeom>
          <a:ln w="12700">
            <a:solidFill>
              <a:schemeClr val="tx1"/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7" name="직선 화살표 연결선 346"/>
          <p:cNvCxnSpPr/>
          <p:nvPr/>
        </p:nvCxnSpPr>
        <p:spPr bwMode="auto">
          <a:xfrm>
            <a:off x="2632928" y="3027626"/>
            <a:ext cx="0" cy="76750"/>
          </a:xfrm>
          <a:prstGeom prst="straightConnector1">
            <a:avLst/>
          </a:prstGeom>
          <a:ln w="127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9" name="직사각형 348"/>
          <p:cNvSpPr/>
          <p:nvPr/>
        </p:nvSpPr>
        <p:spPr bwMode="auto">
          <a:xfrm>
            <a:off x="2485102" y="2882242"/>
            <a:ext cx="313738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7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CAM</a:t>
            </a:r>
            <a:endParaRPr lang="ko-KR" altLang="en-US" sz="7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350" name="직선 연결선 349"/>
          <p:cNvCxnSpPr/>
          <p:nvPr/>
        </p:nvCxnSpPr>
        <p:spPr bwMode="auto">
          <a:xfrm>
            <a:off x="2494576" y="3102515"/>
            <a:ext cx="140896" cy="0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그룹 9"/>
          <p:cNvGrpSpPr/>
          <p:nvPr/>
        </p:nvGrpSpPr>
        <p:grpSpPr>
          <a:xfrm>
            <a:off x="2506567" y="3228326"/>
            <a:ext cx="184714" cy="125120"/>
            <a:chOff x="2441618" y="5815057"/>
            <a:chExt cx="184714" cy="125120"/>
          </a:xfrm>
        </p:grpSpPr>
        <p:cxnSp>
          <p:nvCxnSpPr>
            <p:cNvPr id="351" name="직선 화살표 연결선 350"/>
            <p:cNvCxnSpPr/>
            <p:nvPr/>
          </p:nvCxnSpPr>
          <p:spPr bwMode="auto">
            <a:xfrm flipH="1" flipV="1">
              <a:off x="2441618" y="5816245"/>
              <a:ext cx="134938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2" name="직선 연결선 351"/>
            <p:cNvCxnSpPr/>
            <p:nvPr/>
          </p:nvCxnSpPr>
          <p:spPr bwMode="auto">
            <a:xfrm>
              <a:off x="2575761" y="5815057"/>
              <a:ext cx="0" cy="7698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3" name="직선 화살표 연결선 352"/>
            <p:cNvCxnSpPr/>
            <p:nvPr/>
          </p:nvCxnSpPr>
          <p:spPr bwMode="auto">
            <a:xfrm flipH="1">
              <a:off x="2528368" y="5896040"/>
              <a:ext cx="9796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4" name="직선 화살표 연결선 353"/>
            <p:cNvCxnSpPr/>
            <p:nvPr/>
          </p:nvCxnSpPr>
          <p:spPr bwMode="auto">
            <a:xfrm flipH="1">
              <a:off x="2546393" y="5919852"/>
              <a:ext cx="666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5" name="직선 화살표 연결선 354"/>
            <p:cNvCxnSpPr/>
            <p:nvPr/>
          </p:nvCxnSpPr>
          <p:spPr bwMode="auto">
            <a:xfrm flipH="1">
              <a:off x="2562268" y="5940177"/>
              <a:ext cx="3333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56" name="직선 연결선 355"/>
          <p:cNvCxnSpPr/>
          <p:nvPr/>
        </p:nvCxnSpPr>
        <p:spPr bwMode="auto">
          <a:xfrm>
            <a:off x="2495315" y="3713973"/>
            <a:ext cx="407867" cy="0"/>
          </a:xfrm>
          <a:prstGeom prst="line">
            <a:avLst/>
          </a:prstGeom>
          <a:ln w="12700">
            <a:solidFill>
              <a:schemeClr val="tx1"/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직선 화살표 연결선 356"/>
          <p:cNvCxnSpPr/>
          <p:nvPr/>
        </p:nvCxnSpPr>
        <p:spPr bwMode="auto">
          <a:xfrm>
            <a:off x="2635499" y="3566716"/>
            <a:ext cx="0" cy="76750"/>
          </a:xfrm>
          <a:prstGeom prst="straightConnector1">
            <a:avLst/>
          </a:prstGeom>
          <a:ln w="127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9" name="직사각형 358"/>
          <p:cNvSpPr/>
          <p:nvPr/>
        </p:nvSpPr>
        <p:spPr bwMode="auto">
          <a:xfrm>
            <a:off x="2490247" y="3408632"/>
            <a:ext cx="313738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7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CAM</a:t>
            </a:r>
            <a:endParaRPr lang="ko-KR" altLang="en-US" sz="7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360" name="직선 연결선 359"/>
          <p:cNvCxnSpPr/>
          <p:nvPr/>
        </p:nvCxnSpPr>
        <p:spPr bwMode="auto">
          <a:xfrm>
            <a:off x="2497147" y="3641605"/>
            <a:ext cx="140896" cy="0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그룹 10"/>
          <p:cNvGrpSpPr/>
          <p:nvPr/>
        </p:nvGrpSpPr>
        <p:grpSpPr>
          <a:xfrm>
            <a:off x="2492662" y="3780116"/>
            <a:ext cx="184714" cy="125120"/>
            <a:chOff x="2427713" y="6349384"/>
            <a:chExt cx="184714" cy="125120"/>
          </a:xfrm>
        </p:grpSpPr>
        <p:cxnSp>
          <p:nvCxnSpPr>
            <p:cNvPr id="361" name="직선 화살표 연결선 360"/>
            <p:cNvCxnSpPr/>
            <p:nvPr/>
          </p:nvCxnSpPr>
          <p:spPr bwMode="auto">
            <a:xfrm flipH="1" flipV="1">
              <a:off x="2427713" y="6350572"/>
              <a:ext cx="134938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직선 연결선 361"/>
            <p:cNvCxnSpPr/>
            <p:nvPr/>
          </p:nvCxnSpPr>
          <p:spPr bwMode="auto">
            <a:xfrm>
              <a:off x="2561856" y="6349384"/>
              <a:ext cx="0" cy="7698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직선 화살표 연결선 362"/>
            <p:cNvCxnSpPr/>
            <p:nvPr/>
          </p:nvCxnSpPr>
          <p:spPr bwMode="auto">
            <a:xfrm flipH="1">
              <a:off x="2514463" y="6430367"/>
              <a:ext cx="9796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직선 화살표 연결선 363"/>
            <p:cNvCxnSpPr/>
            <p:nvPr/>
          </p:nvCxnSpPr>
          <p:spPr bwMode="auto">
            <a:xfrm flipH="1">
              <a:off x="2532488" y="6454179"/>
              <a:ext cx="666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직선 화살표 연결선 364"/>
            <p:cNvCxnSpPr/>
            <p:nvPr/>
          </p:nvCxnSpPr>
          <p:spPr bwMode="auto">
            <a:xfrm flipH="1">
              <a:off x="2548363" y="6474504"/>
              <a:ext cx="3333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9" name="직선 화살표 연결선 378"/>
          <p:cNvCxnSpPr/>
          <p:nvPr/>
        </p:nvCxnSpPr>
        <p:spPr>
          <a:xfrm flipH="1">
            <a:off x="7847489" y="3758665"/>
            <a:ext cx="624505" cy="0"/>
          </a:xfrm>
          <a:prstGeom prst="straightConnector1">
            <a:avLst/>
          </a:prstGeom>
          <a:ln w="57150" cmpd="tri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직선 화살표 연결선 379"/>
          <p:cNvCxnSpPr/>
          <p:nvPr/>
        </p:nvCxnSpPr>
        <p:spPr>
          <a:xfrm flipH="1">
            <a:off x="7859015" y="3216715"/>
            <a:ext cx="624505" cy="0"/>
          </a:xfrm>
          <a:prstGeom prst="straightConnector1">
            <a:avLst/>
          </a:prstGeom>
          <a:ln w="57150" cmpd="tri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1" name="직선 화살표 연결선 380"/>
          <p:cNvCxnSpPr/>
          <p:nvPr/>
        </p:nvCxnSpPr>
        <p:spPr>
          <a:xfrm flipH="1">
            <a:off x="7855215" y="2699276"/>
            <a:ext cx="624505" cy="0"/>
          </a:xfrm>
          <a:prstGeom prst="straightConnector1">
            <a:avLst/>
          </a:prstGeom>
          <a:ln w="57150" cmpd="tri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4" name="그림 1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5" t="5769" r="729" b="4987"/>
          <a:stretch>
            <a:fillRect/>
          </a:stretch>
        </p:blipFill>
        <p:spPr bwMode="auto">
          <a:xfrm>
            <a:off x="8493848" y="2534390"/>
            <a:ext cx="488656" cy="29403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모서리가 둥근 직사각형 1"/>
          <p:cNvSpPr/>
          <p:nvPr/>
        </p:nvSpPr>
        <p:spPr bwMode="auto">
          <a:xfrm>
            <a:off x="8485872" y="2531159"/>
            <a:ext cx="496632" cy="305205"/>
          </a:xfrm>
          <a:prstGeom prst="roundRect">
            <a:avLst>
              <a:gd name="adj" fmla="val 1147"/>
            </a:avLst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ea typeface="휴먼모음T" pitchFamily="18" charset="-127"/>
            </a:endParaRPr>
          </a:p>
        </p:txBody>
      </p:sp>
      <p:sp>
        <p:nvSpPr>
          <p:cNvPr id="385" name="TextBox 15"/>
          <p:cNvSpPr txBox="1">
            <a:spLocks noChangeArrowheads="1"/>
          </p:cNvSpPr>
          <p:nvPr/>
        </p:nvSpPr>
        <p:spPr bwMode="auto">
          <a:xfrm>
            <a:off x="8424474" y="2543051"/>
            <a:ext cx="620683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algn="ctr" eaLnBrk="1" hangingPunct="1"/>
            <a:r>
              <a:rPr lang="en-US" altLang="ko-KR" sz="7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MONITOR</a:t>
            </a:r>
          </a:p>
          <a:p>
            <a:pPr algn="ctr" eaLnBrk="1" hangingPunct="1"/>
            <a:r>
              <a:rPr lang="en-US" altLang="ko-KR" sz="7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1</a:t>
            </a:r>
          </a:p>
        </p:txBody>
      </p:sp>
      <p:pic>
        <p:nvPicPr>
          <p:cNvPr id="389" name="그림 1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5" t="5769" r="729" b="4987"/>
          <a:stretch>
            <a:fillRect/>
          </a:stretch>
        </p:blipFill>
        <p:spPr bwMode="auto">
          <a:xfrm>
            <a:off x="8512591" y="3064154"/>
            <a:ext cx="488656" cy="29403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0" name="모서리가 둥근 직사각형 389"/>
          <p:cNvSpPr/>
          <p:nvPr/>
        </p:nvSpPr>
        <p:spPr bwMode="auto">
          <a:xfrm>
            <a:off x="8504615" y="3060923"/>
            <a:ext cx="496632" cy="305205"/>
          </a:xfrm>
          <a:prstGeom prst="roundRect">
            <a:avLst>
              <a:gd name="adj" fmla="val 1147"/>
            </a:avLst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ea typeface="휴먼모음T" pitchFamily="18" charset="-127"/>
            </a:endParaRPr>
          </a:p>
        </p:txBody>
      </p:sp>
      <p:pic>
        <p:nvPicPr>
          <p:cNvPr id="392" name="그림 1"/>
          <p:cNvPicPr preferRelativeResize="0"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5" t="5769" r="729" b="4987"/>
          <a:stretch>
            <a:fillRect/>
          </a:stretch>
        </p:blipFill>
        <p:spPr bwMode="auto">
          <a:xfrm>
            <a:off x="8485007" y="3619709"/>
            <a:ext cx="911490" cy="25643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3" name="모서리가 둥근 직사각형 392"/>
          <p:cNvSpPr/>
          <p:nvPr/>
        </p:nvSpPr>
        <p:spPr bwMode="auto">
          <a:xfrm>
            <a:off x="8480819" y="3619710"/>
            <a:ext cx="915678" cy="256432"/>
          </a:xfrm>
          <a:prstGeom prst="roundRect">
            <a:avLst>
              <a:gd name="adj" fmla="val 1147"/>
            </a:avLst>
          </a:prstGeom>
          <a:solidFill>
            <a:schemeClr val="bg1">
              <a:lumMod val="6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ea typeface="휴먼모음T" pitchFamily="18" charset="-127"/>
            </a:endParaRPr>
          </a:p>
        </p:txBody>
      </p:sp>
      <p:sp>
        <p:nvSpPr>
          <p:cNvPr id="395" name="직사각형 394"/>
          <p:cNvSpPr/>
          <p:nvPr/>
        </p:nvSpPr>
        <p:spPr>
          <a:xfrm>
            <a:off x="4259028" y="1435197"/>
            <a:ext cx="1272234" cy="2115642"/>
          </a:xfrm>
          <a:prstGeom prst="rect">
            <a:avLst/>
          </a:prstGeom>
          <a:solidFill>
            <a:srgbClr val="92D050"/>
          </a:solidFill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>
            <a:normAutofit/>
          </a:bodyPr>
          <a:lstStyle/>
          <a:p>
            <a:pPr algn="ctr">
              <a:defRPr/>
            </a:pPr>
            <a:endParaRPr lang="en-US" altLang="ko-KR" sz="1000" b="1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>
              <a:defRPr/>
            </a:pPr>
            <a:endParaRPr lang="en-US" altLang="ko-KR" sz="1000" b="1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>
              <a:defRPr/>
            </a:pPr>
            <a:endParaRPr lang="en-US" altLang="ko-KR" sz="1000" b="1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>
              <a:defRPr/>
            </a:pPr>
            <a:endParaRPr lang="en-US" altLang="ko-KR" sz="1000" b="1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>
              <a:defRPr/>
            </a:pPr>
            <a:endParaRPr lang="en-US" altLang="ko-KR" sz="1000" b="1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>
              <a:defRPr/>
            </a:pPr>
            <a:endParaRPr lang="en-US" altLang="ko-KR" sz="1000" b="1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>
              <a:defRPr/>
            </a:pPr>
            <a:endParaRPr lang="en-US" altLang="ko-KR" sz="1000" b="1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>
              <a:defRPr/>
            </a:pPr>
            <a:endParaRPr lang="en-US" altLang="ko-KR" sz="1000" b="1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  <a:p>
            <a:pPr algn="ctr">
              <a:defRPr/>
            </a:pPr>
            <a:r>
              <a:rPr lang="en-US" altLang="ko-KR" sz="10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TDA2HV</a:t>
            </a:r>
          </a:p>
          <a:p>
            <a:pPr lvl="0" algn="ctr" eaLnBrk="0" hangingPunct="0">
              <a:spcBef>
                <a:spcPct val="20000"/>
              </a:spcBef>
            </a:pPr>
            <a:r>
              <a:rPr lang="en-US" altLang="ko-KR" sz="6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VISION SUPERSET</a:t>
            </a:r>
          </a:p>
        </p:txBody>
      </p:sp>
      <p:sp>
        <p:nvSpPr>
          <p:cNvPr id="449" name="직사각형 448"/>
          <p:cNvSpPr/>
          <p:nvPr/>
        </p:nvSpPr>
        <p:spPr bwMode="auto">
          <a:xfrm>
            <a:off x="2426646" y="1425331"/>
            <a:ext cx="127000" cy="100013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25000" lnSpcReduction="20000"/>
          </a:bodyPr>
          <a:lstStyle/>
          <a:p>
            <a:pPr algn="ctr">
              <a:defRPr/>
            </a:pPr>
            <a:endParaRPr lang="en-US" altLang="ko-KR" sz="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50" name="타원 449"/>
          <p:cNvSpPr/>
          <p:nvPr/>
        </p:nvSpPr>
        <p:spPr bwMode="auto">
          <a:xfrm>
            <a:off x="1497958" y="1445969"/>
            <a:ext cx="57150" cy="5238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>
              <a:latin typeface="+mn-ea"/>
            </a:endParaRPr>
          </a:p>
        </p:txBody>
      </p:sp>
      <p:cxnSp>
        <p:nvCxnSpPr>
          <p:cNvPr id="451" name="직선 연결선 450"/>
          <p:cNvCxnSpPr/>
          <p:nvPr/>
        </p:nvCxnSpPr>
        <p:spPr bwMode="auto">
          <a:xfrm>
            <a:off x="1551933" y="1471369"/>
            <a:ext cx="881063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2" name="직사각형 451"/>
          <p:cNvSpPr/>
          <p:nvPr/>
        </p:nvSpPr>
        <p:spPr bwMode="auto">
          <a:xfrm>
            <a:off x="2426646" y="1569794"/>
            <a:ext cx="127000" cy="10001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25000" lnSpcReduction="20000"/>
          </a:bodyPr>
          <a:lstStyle/>
          <a:p>
            <a:pPr algn="ctr">
              <a:defRPr/>
            </a:pPr>
            <a:endParaRPr lang="en-US" altLang="ko-KR" sz="8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53" name="타원 452"/>
          <p:cNvSpPr/>
          <p:nvPr/>
        </p:nvSpPr>
        <p:spPr bwMode="auto">
          <a:xfrm>
            <a:off x="1497958" y="1590431"/>
            <a:ext cx="57150" cy="5238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>
              <a:latin typeface="+mn-ea"/>
            </a:endParaRPr>
          </a:p>
        </p:txBody>
      </p:sp>
      <p:cxnSp>
        <p:nvCxnSpPr>
          <p:cNvPr id="454" name="직선 연결선 453"/>
          <p:cNvCxnSpPr/>
          <p:nvPr/>
        </p:nvCxnSpPr>
        <p:spPr bwMode="auto">
          <a:xfrm>
            <a:off x="1551933" y="1615831"/>
            <a:ext cx="881063" cy="0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직선 연결선 505"/>
          <p:cNvCxnSpPr/>
          <p:nvPr/>
        </p:nvCxnSpPr>
        <p:spPr bwMode="auto">
          <a:xfrm>
            <a:off x="2547202" y="1475399"/>
            <a:ext cx="818284" cy="0"/>
          </a:xfrm>
          <a:prstGeom prst="line">
            <a:avLst/>
          </a:prstGeom>
          <a:ln w="12700">
            <a:solidFill>
              <a:schemeClr val="tx1"/>
            </a:solidFill>
            <a:headEnd type="triangl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7" name="직선 연결선 506"/>
          <p:cNvCxnSpPr/>
          <p:nvPr/>
        </p:nvCxnSpPr>
        <p:spPr bwMode="auto">
          <a:xfrm>
            <a:off x="2550898" y="1614653"/>
            <a:ext cx="818284" cy="0"/>
          </a:xfrm>
          <a:prstGeom prst="line">
            <a:avLst/>
          </a:prstGeom>
          <a:ln w="12700">
            <a:solidFill>
              <a:schemeClr val="tx1"/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9" name="직사각형 508"/>
          <p:cNvSpPr/>
          <p:nvPr/>
        </p:nvSpPr>
        <p:spPr>
          <a:xfrm>
            <a:off x="3365847" y="1402751"/>
            <a:ext cx="532879" cy="268881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lnSpcReduction="10000"/>
          </a:bodyPr>
          <a:lstStyle/>
          <a:p>
            <a:pPr algn="ctr">
              <a:defRPr/>
            </a:pPr>
            <a:r>
              <a:rPr lang="en-US" altLang="ko-KR" sz="7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RS-232</a:t>
            </a:r>
          </a:p>
          <a:p>
            <a:pPr algn="ctr">
              <a:defRPr/>
            </a:pPr>
            <a:r>
              <a:rPr lang="en-US" altLang="ko-KR" sz="5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SN65C3221</a:t>
            </a:r>
          </a:p>
        </p:txBody>
      </p:sp>
      <p:cxnSp>
        <p:nvCxnSpPr>
          <p:cNvPr id="513" name="직선 화살표 연결선 512"/>
          <p:cNvCxnSpPr/>
          <p:nvPr/>
        </p:nvCxnSpPr>
        <p:spPr bwMode="auto">
          <a:xfrm>
            <a:off x="3442815" y="1336533"/>
            <a:ext cx="0" cy="63430"/>
          </a:xfrm>
          <a:prstGeom prst="straightConnector1">
            <a:avLst/>
          </a:prstGeom>
          <a:ln w="127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5" name="직사각형 514"/>
          <p:cNvSpPr/>
          <p:nvPr/>
        </p:nvSpPr>
        <p:spPr bwMode="auto">
          <a:xfrm>
            <a:off x="3299152" y="1191242"/>
            <a:ext cx="313738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7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3.3V</a:t>
            </a:r>
            <a:endParaRPr lang="ko-KR" altLang="en-US" sz="7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529" name="직선 화살표 연결선 528"/>
          <p:cNvCxnSpPr/>
          <p:nvPr/>
        </p:nvCxnSpPr>
        <p:spPr bwMode="auto">
          <a:xfrm flipH="1">
            <a:off x="3544369" y="2069579"/>
            <a:ext cx="714604" cy="0"/>
          </a:xfrm>
          <a:prstGeom prst="straightConnector1">
            <a:avLst/>
          </a:prstGeom>
          <a:ln w="28575" cmpd="dbl">
            <a:solidFill>
              <a:schemeClr val="tx1"/>
            </a:solidFill>
            <a:headEnd type="triangle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3" name="직선 화살표 연결선 532"/>
          <p:cNvCxnSpPr/>
          <p:nvPr/>
        </p:nvCxnSpPr>
        <p:spPr bwMode="auto">
          <a:xfrm flipH="1">
            <a:off x="3545945" y="2618085"/>
            <a:ext cx="714604" cy="0"/>
          </a:xfrm>
          <a:prstGeom prst="straightConnector1">
            <a:avLst/>
          </a:prstGeom>
          <a:ln w="28575" cmpd="dbl">
            <a:solidFill>
              <a:schemeClr val="tx1"/>
            </a:solidFill>
            <a:headEnd type="triangle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4" name="직선 화살표 연결선 533"/>
          <p:cNvCxnSpPr/>
          <p:nvPr/>
        </p:nvCxnSpPr>
        <p:spPr bwMode="auto">
          <a:xfrm flipH="1">
            <a:off x="3552756" y="3165575"/>
            <a:ext cx="714604" cy="0"/>
          </a:xfrm>
          <a:prstGeom prst="straightConnector1">
            <a:avLst/>
          </a:prstGeom>
          <a:ln w="28575" cmpd="dbl">
            <a:solidFill>
              <a:schemeClr val="tx1"/>
            </a:solidFill>
            <a:headEnd type="triangle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5" name="직선 화살표 연결선 534"/>
          <p:cNvCxnSpPr/>
          <p:nvPr/>
        </p:nvCxnSpPr>
        <p:spPr bwMode="auto">
          <a:xfrm flipH="1">
            <a:off x="3548500" y="3720114"/>
            <a:ext cx="536894" cy="0"/>
          </a:xfrm>
          <a:prstGeom prst="straightConnector1">
            <a:avLst/>
          </a:prstGeom>
          <a:ln w="28575" cmpd="dbl">
            <a:solidFill>
              <a:schemeClr val="tx1"/>
            </a:solidFill>
            <a:headEnd type="none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6" name="직사각형 535"/>
          <p:cNvSpPr/>
          <p:nvPr/>
        </p:nvSpPr>
        <p:spPr bwMode="auto">
          <a:xfrm>
            <a:off x="3627729" y="1935404"/>
            <a:ext cx="505278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6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YUV422 16bit</a:t>
            </a:r>
            <a:endParaRPr lang="ko-KR" altLang="en-US" sz="6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37" name="직사각형 536"/>
          <p:cNvSpPr/>
          <p:nvPr/>
        </p:nvSpPr>
        <p:spPr bwMode="auto">
          <a:xfrm>
            <a:off x="3643069" y="2492866"/>
            <a:ext cx="505278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6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YUV422 16bit</a:t>
            </a:r>
            <a:endParaRPr lang="ko-KR" altLang="en-US" sz="6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38" name="직사각형 537"/>
          <p:cNvSpPr/>
          <p:nvPr/>
        </p:nvSpPr>
        <p:spPr bwMode="auto">
          <a:xfrm>
            <a:off x="3630369" y="3031848"/>
            <a:ext cx="505278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6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YUV422 16bit</a:t>
            </a:r>
            <a:endParaRPr lang="ko-KR" altLang="en-US" sz="6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39" name="직사각형 538"/>
          <p:cNvSpPr/>
          <p:nvPr/>
        </p:nvSpPr>
        <p:spPr bwMode="auto">
          <a:xfrm>
            <a:off x="3553102" y="3587384"/>
            <a:ext cx="505278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6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YUV422 16bit</a:t>
            </a:r>
            <a:endParaRPr lang="ko-KR" altLang="en-US" sz="6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40" name="직사각형 539"/>
          <p:cNvSpPr/>
          <p:nvPr/>
        </p:nvSpPr>
        <p:spPr>
          <a:xfrm>
            <a:off x="6170940" y="2532608"/>
            <a:ext cx="644782" cy="2598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 lnSpcReduction="10000"/>
          </a:bodyPr>
          <a:lstStyle/>
          <a:p>
            <a:pPr algn="ctr">
              <a:defRPr/>
            </a:pPr>
            <a:r>
              <a:rPr lang="en-US" altLang="ko-KR" sz="75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Ser’</a:t>
            </a:r>
          </a:p>
          <a:p>
            <a:pPr algn="ctr">
              <a:defRPr/>
            </a:pPr>
            <a:r>
              <a:rPr lang="en-US" altLang="ko-KR" sz="5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MAX9275Ⅰ</a:t>
            </a:r>
          </a:p>
        </p:txBody>
      </p:sp>
      <p:sp>
        <p:nvSpPr>
          <p:cNvPr id="541" name="직사각형 540"/>
          <p:cNvSpPr/>
          <p:nvPr/>
        </p:nvSpPr>
        <p:spPr>
          <a:xfrm>
            <a:off x="6170940" y="3057347"/>
            <a:ext cx="644782" cy="2598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 lnSpcReduction="10000"/>
          </a:bodyPr>
          <a:lstStyle/>
          <a:p>
            <a:pPr algn="ctr">
              <a:defRPr/>
            </a:pPr>
            <a:r>
              <a:rPr lang="en-US" altLang="ko-KR" sz="75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Ser’</a:t>
            </a:r>
          </a:p>
          <a:p>
            <a:pPr algn="ctr">
              <a:defRPr/>
            </a:pPr>
            <a:r>
              <a:rPr lang="en-US" altLang="ko-KR" sz="5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MAX9275Ⅱ</a:t>
            </a:r>
          </a:p>
        </p:txBody>
      </p:sp>
      <p:sp>
        <p:nvSpPr>
          <p:cNvPr id="542" name="직사각형 541"/>
          <p:cNvSpPr/>
          <p:nvPr/>
        </p:nvSpPr>
        <p:spPr>
          <a:xfrm>
            <a:off x="6172501" y="3594646"/>
            <a:ext cx="644782" cy="25987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 lnSpcReduction="10000"/>
          </a:bodyPr>
          <a:lstStyle/>
          <a:p>
            <a:pPr algn="ctr">
              <a:defRPr/>
            </a:pPr>
            <a:r>
              <a:rPr lang="en-US" altLang="ko-KR" sz="75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Ser’</a:t>
            </a:r>
          </a:p>
          <a:p>
            <a:pPr algn="ctr">
              <a:defRPr/>
            </a:pPr>
            <a:r>
              <a:rPr lang="en-US" altLang="ko-KR" sz="5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MAX9275Ⅲ</a:t>
            </a:r>
          </a:p>
        </p:txBody>
      </p:sp>
      <p:cxnSp>
        <p:nvCxnSpPr>
          <p:cNvPr id="544" name="직선 연결선 543"/>
          <p:cNvCxnSpPr/>
          <p:nvPr/>
        </p:nvCxnSpPr>
        <p:spPr bwMode="auto">
          <a:xfrm>
            <a:off x="6815722" y="2636304"/>
            <a:ext cx="407867" cy="0"/>
          </a:xfrm>
          <a:prstGeom prst="line">
            <a:avLst/>
          </a:prstGeom>
          <a:ln w="12700">
            <a:solidFill>
              <a:schemeClr val="tx1"/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직선 화살표 연결선 544"/>
          <p:cNvCxnSpPr/>
          <p:nvPr/>
        </p:nvCxnSpPr>
        <p:spPr bwMode="auto">
          <a:xfrm flipH="1">
            <a:off x="5530565" y="2667942"/>
            <a:ext cx="636840" cy="0"/>
          </a:xfrm>
          <a:prstGeom prst="straightConnector1">
            <a:avLst/>
          </a:prstGeom>
          <a:ln w="28575" cmpd="dbl">
            <a:solidFill>
              <a:schemeClr val="tx1"/>
            </a:solidFill>
            <a:headEnd type="triangle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9" name="직사각형 548"/>
          <p:cNvSpPr/>
          <p:nvPr/>
        </p:nvSpPr>
        <p:spPr bwMode="auto">
          <a:xfrm>
            <a:off x="5587743" y="2533767"/>
            <a:ext cx="505278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6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RGB565</a:t>
            </a:r>
            <a:endParaRPr lang="ko-KR" altLang="en-US" sz="6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57" name="TextBox 88"/>
          <p:cNvSpPr txBox="1">
            <a:spLocks noChangeArrowheads="1"/>
          </p:cNvSpPr>
          <p:nvPr/>
        </p:nvSpPr>
        <p:spPr bwMode="auto">
          <a:xfrm>
            <a:off x="4181016" y="1976293"/>
            <a:ext cx="55175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500" b="1" dirty="0"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VIN6A[15:0]</a:t>
            </a:r>
          </a:p>
          <a:p>
            <a:pPr algn="ctr" eaLnBrk="1" hangingPunct="1">
              <a:defRPr/>
            </a:pPr>
            <a:endParaRPr lang="en-US" altLang="ko-KR" sz="500" b="1" dirty="0">
              <a:latin typeface="맑은 고딕" panose="020B0503020000020004" pitchFamily="50" charset="-127"/>
              <a:ea typeface="맑은 고딕" panose="020B05030200000200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558" name="TextBox 88"/>
          <p:cNvSpPr txBox="1">
            <a:spLocks noChangeArrowheads="1"/>
          </p:cNvSpPr>
          <p:nvPr/>
        </p:nvSpPr>
        <p:spPr bwMode="auto">
          <a:xfrm>
            <a:off x="4193455" y="2535434"/>
            <a:ext cx="55175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500" b="1" dirty="0"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VIN2A[15:0]</a:t>
            </a:r>
          </a:p>
        </p:txBody>
      </p:sp>
      <p:sp>
        <p:nvSpPr>
          <p:cNvPr id="559" name="TextBox 88"/>
          <p:cNvSpPr txBox="1">
            <a:spLocks noChangeArrowheads="1"/>
          </p:cNvSpPr>
          <p:nvPr/>
        </p:nvSpPr>
        <p:spPr bwMode="auto">
          <a:xfrm>
            <a:off x="4201782" y="3091119"/>
            <a:ext cx="55175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500" b="1" dirty="0"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VIN5A[15:0]</a:t>
            </a:r>
          </a:p>
        </p:txBody>
      </p:sp>
      <p:sp>
        <p:nvSpPr>
          <p:cNvPr id="560" name="TextBox 88"/>
          <p:cNvSpPr txBox="1">
            <a:spLocks noChangeArrowheads="1"/>
          </p:cNvSpPr>
          <p:nvPr/>
        </p:nvSpPr>
        <p:spPr bwMode="auto">
          <a:xfrm>
            <a:off x="4182266" y="3396760"/>
            <a:ext cx="551754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500" b="1" dirty="0"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VIN1A[15:0]</a:t>
            </a:r>
          </a:p>
        </p:txBody>
      </p:sp>
      <p:cxnSp>
        <p:nvCxnSpPr>
          <p:cNvPr id="561" name="직선 화살표 연결선 560"/>
          <p:cNvCxnSpPr/>
          <p:nvPr/>
        </p:nvCxnSpPr>
        <p:spPr bwMode="auto">
          <a:xfrm flipH="1">
            <a:off x="5540335" y="3186279"/>
            <a:ext cx="636840" cy="0"/>
          </a:xfrm>
          <a:prstGeom prst="straightConnector1">
            <a:avLst/>
          </a:prstGeom>
          <a:ln w="28575" cmpd="dbl">
            <a:solidFill>
              <a:schemeClr val="tx1"/>
            </a:solidFill>
            <a:headEnd type="triangle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2" name="직사각형 561"/>
          <p:cNvSpPr/>
          <p:nvPr/>
        </p:nvSpPr>
        <p:spPr bwMode="auto">
          <a:xfrm>
            <a:off x="5597513" y="3052104"/>
            <a:ext cx="505278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6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RGB565</a:t>
            </a:r>
            <a:endParaRPr lang="ko-KR" altLang="en-US" sz="6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64" name="직사각형 563"/>
          <p:cNvSpPr/>
          <p:nvPr/>
        </p:nvSpPr>
        <p:spPr bwMode="auto">
          <a:xfrm>
            <a:off x="5722867" y="3597037"/>
            <a:ext cx="505278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6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RGB565</a:t>
            </a:r>
            <a:endParaRPr lang="ko-KR" altLang="en-US" sz="6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12" name="그룹 11"/>
          <p:cNvGrpSpPr/>
          <p:nvPr/>
        </p:nvGrpSpPr>
        <p:grpSpPr>
          <a:xfrm>
            <a:off x="7051268" y="2735953"/>
            <a:ext cx="178199" cy="125120"/>
            <a:chOff x="7633566" y="3845810"/>
            <a:chExt cx="178199" cy="125120"/>
          </a:xfrm>
        </p:grpSpPr>
        <p:cxnSp>
          <p:nvCxnSpPr>
            <p:cNvPr id="570" name="직선 화살표 연결선 569"/>
            <p:cNvCxnSpPr/>
            <p:nvPr/>
          </p:nvCxnSpPr>
          <p:spPr bwMode="auto">
            <a:xfrm flipH="1" flipV="1">
              <a:off x="7676827" y="3846998"/>
              <a:ext cx="134938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1" name="직선 연결선 570"/>
            <p:cNvCxnSpPr/>
            <p:nvPr/>
          </p:nvCxnSpPr>
          <p:spPr bwMode="auto">
            <a:xfrm>
              <a:off x="7680959" y="3845810"/>
              <a:ext cx="0" cy="7698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2" name="직선 화살표 연결선 571"/>
            <p:cNvCxnSpPr/>
            <p:nvPr/>
          </p:nvCxnSpPr>
          <p:spPr bwMode="auto">
            <a:xfrm flipH="1">
              <a:off x="7633566" y="3926793"/>
              <a:ext cx="9796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3" name="직선 화살표 연결선 572"/>
            <p:cNvCxnSpPr/>
            <p:nvPr/>
          </p:nvCxnSpPr>
          <p:spPr bwMode="auto">
            <a:xfrm flipH="1">
              <a:off x="7651591" y="3950605"/>
              <a:ext cx="666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4" name="직선 화살표 연결선 573"/>
            <p:cNvCxnSpPr/>
            <p:nvPr/>
          </p:nvCxnSpPr>
          <p:spPr bwMode="auto">
            <a:xfrm flipH="1">
              <a:off x="7667466" y="3970930"/>
              <a:ext cx="3333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2" name="직선 연결선 581"/>
          <p:cNvCxnSpPr/>
          <p:nvPr/>
        </p:nvCxnSpPr>
        <p:spPr bwMode="auto">
          <a:xfrm>
            <a:off x="6806354" y="3149663"/>
            <a:ext cx="407867" cy="0"/>
          </a:xfrm>
          <a:prstGeom prst="line">
            <a:avLst/>
          </a:prstGeom>
          <a:ln w="12700">
            <a:solidFill>
              <a:schemeClr val="tx1"/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3" name="그룹 582"/>
          <p:cNvGrpSpPr/>
          <p:nvPr/>
        </p:nvGrpSpPr>
        <p:grpSpPr>
          <a:xfrm>
            <a:off x="7041900" y="3284237"/>
            <a:ext cx="178199" cy="125120"/>
            <a:chOff x="7633566" y="3845810"/>
            <a:chExt cx="178199" cy="125120"/>
          </a:xfrm>
        </p:grpSpPr>
        <p:cxnSp>
          <p:nvCxnSpPr>
            <p:cNvPr id="584" name="직선 화살표 연결선 583"/>
            <p:cNvCxnSpPr/>
            <p:nvPr/>
          </p:nvCxnSpPr>
          <p:spPr bwMode="auto">
            <a:xfrm flipH="1" flipV="1">
              <a:off x="7676827" y="3846998"/>
              <a:ext cx="134938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5" name="직선 연결선 584"/>
            <p:cNvCxnSpPr/>
            <p:nvPr/>
          </p:nvCxnSpPr>
          <p:spPr bwMode="auto">
            <a:xfrm>
              <a:off x="7680959" y="3845810"/>
              <a:ext cx="0" cy="7698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6" name="직선 화살표 연결선 585"/>
            <p:cNvCxnSpPr/>
            <p:nvPr/>
          </p:nvCxnSpPr>
          <p:spPr bwMode="auto">
            <a:xfrm flipH="1">
              <a:off x="7633566" y="3926793"/>
              <a:ext cx="9796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7" name="직선 화살표 연결선 586"/>
            <p:cNvCxnSpPr/>
            <p:nvPr/>
          </p:nvCxnSpPr>
          <p:spPr bwMode="auto">
            <a:xfrm flipH="1">
              <a:off x="7651591" y="3950605"/>
              <a:ext cx="666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8" name="직선 화살표 연결선 587"/>
            <p:cNvCxnSpPr/>
            <p:nvPr/>
          </p:nvCxnSpPr>
          <p:spPr bwMode="auto">
            <a:xfrm flipH="1">
              <a:off x="7667466" y="3970930"/>
              <a:ext cx="3333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89" name="직선 연결선 588"/>
          <p:cNvCxnSpPr/>
          <p:nvPr/>
        </p:nvCxnSpPr>
        <p:spPr bwMode="auto">
          <a:xfrm>
            <a:off x="6814339" y="3701766"/>
            <a:ext cx="407867" cy="0"/>
          </a:xfrm>
          <a:prstGeom prst="line">
            <a:avLst/>
          </a:prstGeom>
          <a:ln w="12700">
            <a:solidFill>
              <a:schemeClr val="tx1"/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90" name="그룹 589"/>
          <p:cNvGrpSpPr/>
          <p:nvPr/>
        </p:nvGrpSpPr>
        <p:grpSpPr>
          <a:xfrm>
            <a:off x="7049885" y="3801415"/>
            <a:ext cx="178199" cy="125120"/>
            <a:chOff x="7633566" y="3845810"/>
            <a:chExt cx="178199" cy="125120"/>
          </a:xfrm>
        </p:grpSpPr>
        <p:cxnSp>
          <p:nvCxnSpPr>
            <p:cNvPr id="591" name="직선 화살표 연결선 590"/>
            <p:cNvCxnSpPr/>
            <p:nvPr/>
          </p:nvCxnSpPr>
          <p:spPr bwMode="auto">
            <a:xfrm flipH="1" flipV="1">
              <a:off x="7676827" y="3846998"/>
              <a:ext cx="134938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2" name="직선 연결선 591"/>
            <p:cNvCxnSpPr/>
            <p:nvPr/>
          </p:nvCxnSpPr>
          <p:spPr bwMode="auto">
            <a:xfrm>
              <a:off x="7680959" y="3845810"/>
              <a:ext cx="0" cy="7698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3" name="직선 화살표 연결선 592"/>
            <p:cNvCxnSpPr/>
            <p:nvPr/>
          </p:nvCxnSpPr>
          <p:spPr bwMode="auto">
            <a:xfrm flipH="1">
              <a:off x="7633566" y="3926793"/>
              <a:ext cx="9796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4" name="직선 화살표 연결선 593"/>
            <p:cNvCxnSpPr/>
            <p:nvPr/>
          </p:nvCxnSpPr>
          <p:spPr bwMode="auto">
            <a:xfrm flipH="1">
              <a:off x="7651591" y="3950605"/>
              <a:ext cx="666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5" name="직선 화살표 연결선 594"/>
            <p:cNvCxnSpPr/>
            <p:nvPr/>
          </p:nvCxnSpPr>
          <p:spPr bwMode="auto">
            <a:xfrm flipH="1">
              <a:off x="7667466" y="3970930"/>
              <a:ext cx="3333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96" name="직선 연결선 595"/>
          <p:cNvCxnSpPr/>
          <p:nvPr/>
        </p:nvCxnSpPr>
        <p:spPr bwMode="auto">
          <a:xfrm>
            <a:off x="3898986" y="1480549"/>
            <a:ext cx="357547" cy="0"/>
          </a:xfrm>
          <a:prstGeom prst="line">
            <a:avLst/>
          </a:prstGeom>
          <a:ln w="12700">
            <a:solidFill>
              <a:schemeClr val="tx1"/>
            </a:solidFill>
            <a:headEnd type="triangl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7" name="직선 연결선 596"/>
          <p:cNvCxnSpPr/>
          <p:nvPr/>
        </p:nvCxnSpPr>
        <p:spPr bwMode="auto">
          <a:xfrm>
            <a:off x="3902682" y="1619803"/>
            <a:ext cx="357547" cy="0"/>
          </a:xfrm>
          <a:prstGeom prst="line">
            <a:avLst/>
          </a:prstGeom>
          <a:ln w="12700">
            <a:solidFill>
              <a:schemeClr val="tx1"/>
            </a:solidFill>
            <a:headEnd type="non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8" name="직사각형 597"/>
          <p:cNvSpPr/>
          <p:nvPr/>
        </p:nvSpPr>
        <p:spPr bwMode="auto">
          <a:xfrm>
            <a:off x="4302213" y="1446765"/>
            <a:ext cx="531813" cy="9366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latinLnBrk="1" hangingPunct="1">
              <a:lnSpc>
                <a:spcPct val="80000"/>
              </a:lnSpc>
              <a:defRPr/>
            </a:pPr>
            <a:r>
              <a:rPr lang="en-US" altLang="ko-KR" sz="5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UART TX</a:t>
            </a:r>
            <a:endParaRPr lang="ko-KR" altLang="en-US" sz="500" b="1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99" name="직사각형 598"/>
          <p:cNvSpPr/>
          <p:nvPr/>
        </p:nvSpPr>
        <p:spPr bwMode="auto">
          <a:xfrm>
            <a:off x="4302213" y="1592815"/>
            <a:ext cx="531813" cy="93662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eaLnBrk="1" latinLnBrk="1" hangingPunct="1">
              <a:lnSpc>
                <a:spcPct val="80000"/>
              </a:lnSpc>
              <a:defRPr/>
            </a:pPr>
            <a:r>
              <a:rPr lang="en-US" altLang="ko-KR" sz="5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UART RX</a:t>
            </a:r>
            <a:endParaRPr lang="ko-KR" altLang="en-US" sz="500" b="1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00" name="직선 화살표 연결선 599"/>
          <p:cNvCxnSpPr/>
          <p:nvPr/>
        </p:nvCxnSpPr>
        <p:spPr bwMode="auto">
          <a:xfrm flipH="1">
            <a:off x="5530966" y="1930503"/>
            <a:ext cx="488085" cy="0"/>
          </a:xfrm>
          <a:prstGeom prst="straightConnector1">
            <a:avLst/>
          </a:prstGeom>
          <a:ln w="28575" cmpd="dbl">
            <a:solidFill>
              <a:schemeClr val="tx1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1" name="직사각형 600"/>
          <p:cNvSpPr/>
          <p:nvPr/>
        </p:nvSpPr>
        <p:spPr>
          <a:xfrm>
            <a:off x="6023370" y="1801738"/>
            <a:ext cx="709260" cy="25987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 lnSpcReduction="10000"/>
          </a:bodyPr>
          <a:lstStyle/>
          <a:p>
            <a:pPr algn="ctr">
              <a:defRPr/>
            </a:pPr>
            <a:r>
              <a:rPr lang="en-US" altLang="ko-KR" sz="8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QSPI</a:t>
            </a:r>
          </a:p>
          <a:p>
            <a:pPr algn="ctr">
              <a:defRPr/>
            </a:pPr>
            <a:r>
              <a:rPr lang="en-US" altLang="ko-KR" sz="5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S25FL256SAGM</a:t>
            </a:r>
            <a:endParaRPr lang="en-US" altLang="ko-KR" sz="5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602" name="직사각형 601"/>
          <p:cNvSpPr/>
          <p:nvPr/>
        </p:nvSpPr>
        <p:spPr>
          <a:xfrm>
            <a:off x="6618869" y="1348519"/>
            <a:ext cx="709260" cy="3144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635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 fontScale="92500" lnSpcReduction="20000"/>
          </a:bodyPr>
          <a:lstStyle/>
          <a:p>
            <a:pPr algn="ctr">
              <a:defRPr/>
            </a:pPr>
            <a:r>
              <a:rPr lang="en-US" altLang="ko-KR" sz="8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DDR3L</a:t>
            </a:r>
            <a:endParaRPr lang="en-US" altLang="ko-KR" sz="7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Arial Unicode MS" panose="020B0604020202020204" pitchFamily="50" charset="-127"/>
            </a:endParaRPr>
          </a:p>
          <a:p>
            <a:pPr algn="ctr">
              <a:defRPr/>
            </a:pPr>
            <a:r>
              <a:rPr lang="en-US" altLang="ko-KR" sz="5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MT41K256M16HA</a:t>
            </a:r>
          </a:p>
          <a:p>
            <a:pPr algn="ctr">
              <a:defRPr/>
            </a:pPr>
            <a:r>
              <a:rPr lang="en-US" altLang="ko-KR" sz="5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2EA</a:t>
            </a:r>
          </a:p>
        </p:txBody>
      </p:sp>
      <p:cxnSp>
        <p:nvCxnSpPr>
          <p:cNvPr id="612" name="직선 화살표 연결선 611"/>
          <p:cNvCxnSpPr/>
          <p:nvPr/>
        </p:nvCxnSpPr>
        <p:spPr bwMode="auto">
          <a:xfrm>
            <a:off x="4379153" y="1370064"/>
            <a:ext cx="0" cy="63430"/>
          </a:xfrm>
          <a:prstGeom prst="straightConnector1">
            <a:avLst/>
          </a:prstGeom>
          <a:ln w="127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" name="직사각형 613"/>
          <p:cNvSpPr/>
          <p:nvPr/>
        </p:nvSpPr>
        <p:spPr bwMode="auto">
          <a:xfrm>
            <a:off x="4229140" y="1214661"/>
            <a:ext cx="313738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7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PMIC</a:t>
            </a:r>
            <a:endParaRPr lang="ko-KR" altLang="en-US" sz="7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15" name="직사각형 614"/>
          <p:cNvSpPr/>
          <p:nvPr/>
        </p:nvSpPr>
        <p:spPr bwMode="auto">
          <a:xfrm>
            <a:off x="5163348" y="1851804"/>
            <a:ext cx="505278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5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GPMC</a:t>
            </a:r>
            <a:endParaRPr lang="ko-KR" altLang="en-US" sz="500" b="1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16" name="직사각형 615"/>
          <p:cNvSpPr/>
          <p:nvPr/>
        </p:nvSpPr>
        <p:spPr bwMode="auto">
          <a:xfrm>
            <a:off x="5525544" y="1798143"/>
            <a:ext cx="505278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6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QSPI</a:t>
            </a:r>
            <a:endParaRPr lang="ko-KR" altLang="en-US" sz="6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617" name="TextBox 88"/>
          <p:cNvSpPr txBox="1">
            <a:spLocks noChangeArrowheads="1"/>
          </p:cNvSpPr>
          <p:nvPr/>
        </p:nvSpPr>
        <p:spPr bwMode="auto">
          <a:xfrm>
            <a:off x="5028098" y="2557219"/>
            <a:ext cx="56938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500" b="1" dirty="0"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VOUT1[15:0]</a:t>
            </a:r>
          </a:p>
        </p:txBody>
      </p:sp>
      <p:sp>
        <p:nvSpPr>
          <p:cNvPr id="618" name="TextBox 88"/>
          <p:cNvSpPr txBox="1">
            <a:spLocks noChangeArrowheads="1"/>
          </p:cNvSpPr>
          <p:nvPr/>
        </p:nvSpPr>
        <p:spPr bwMode="auto">
          <a:xfrm>
            <a:off x="5040840" y="3101911"/>
            <a:ext cx="56938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500" b="1" dirty="0"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VOUT2[15:0]</a:t>
            </a:r>
          </a:p>
        </p:txBody>
      </p:sp>
      <p:sp>
        <p:nvSpPr>
          <p:cNvPr id="619" name="TextBox 88"/>
          <p:cNvSpPr txBox="1">
            <a:spLocks noChangeArrowheads="1"/>
          </p:cNvSpPr>
          <p:nvPr/>
        </p:nvSpPr>
        <p:spPr bwMode="auto">
          <a:xfrm>
            <a:off x="5043555" y="3418107"/>
            <a:ext cx="56938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500" b="1" dirty="0"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VOUT3[15:0]</a:t>
            </a:r>
          </a:p>
        </p:txBody>
      </p:sp>
      <p:sp>
        <p:nvSpPr>
          <p:cNvPr id="620" name="TextBox 88"/>
          <p:cNvSpPr txBox="1">
            <a:spLocks noChangeArrowheads="1"/>
          </p:cNvSpPr>
          <p:nvPr/>
        </p:nvSpPr>
        <p:spPr bwMode="auto">
          <a:xfrm>
            <a:off x="5205131" y="1408552"/>
            <a:ext cx="372218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500" b="1" dirty="0"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EMIF1</a:t>
            </a:r>
          </a:p>
        </p:txBody>
      </p:sp>
      <p:cxnSp>
        <p:nvCxnSpPr>
          <p:cNvPr id="621" name="직선 화살표 연결선 620"/>
          <p:cNvCxnSpPr/>
          <p:nvPr/>
        </p:nvCxnSpPr>
        <p:spPr bwMode="auto">
          <a:xfrm flipH="1">
            <a:off x="5534630" y="1503915"/>
            <a:ext cx="1088734" cy="0"/>
          </a:xfrm>
          <a:prstGeom prst="straightConnector1">
            <a:avLst/>
          </a:prstGeom>
          <a:ln w="28575" cmpd="dbl">
            <a:solidFill>
              <a:schemeClr val="tx1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2" name="직사각형 621"/>
          <p:cNvSpPr/>
          <p:nvPr/>
        </p:nvSpPr>
        <p:spPr bwMode="auto">
          <a:xfrm>
            <a:off x="5553351" y="1368575"/>
            <a:ext cx="505278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6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32bit</a:t>
            </a:r>
            <a:endParaRPr lang="ko-KR" altLang="en-US" sz="6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27" name="직선 화살표 연결선 626"/>
          <p:cNvCxnSpPr/>
          <p:nvPr/>
        </p:nvCxnSpPr>
        <p:spPr bwMode="auto">
          <a:xfrm>
            <a:off x="6231976" y="2462266"/>
            <a:ext cx="0" cy="76750"/>
          </a:xfrm>
          <a:prstGeom prst="straightConnector1">
            <a:avLst/>
          </a:prstGeom>
          <a:ln w="127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8" name="타원 627"/>
          <p:cNvSpPr/>
          <p:nvPr/>
        </p:nvSpPr>
        <p:spPr bwMode="auto">
          <a:xfrm>
            <a:off x="6204844" y="2427616"/>
            <a:ext cx="55469" cy="5238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>
              <a:latin typeface="+mn-ea"/>
            </a:endParaRPr>
          </a:p>
        </p:txBody>
      </p:sp>
      <p:sp>
        <p:nvSpPr>
          <p:cNvPr id="629" name="직사각형 628"/>
          <p:cNvSpPr/>
          <p:nvPr/>
        </p:nvSpPr>
        <p:spPr bwMode="auto">
          <a:xfrm>
            <a:off x="6082873" y="2309738"/>
            <a:ext cx="345112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7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3.3/1.8V</a:t>
            </a:r>
            <a:endParaRPr lang="ko-KR" altLang="en-US" sz="7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30" name="직선 화살표 연결선 629"/>
          <p:cNvCxnSpPr/>
          <p:nvPr/>
        </p:nvCxnSpPr>
        <p:spPr bwMode="auto">
          <a:xfrm>
            <a:off x="6101454" y="1724712"/>
            <a:ext cx="0" cy="76750"/>
          </a:xfrm>
          <a:prstGeom prst="straightConnector1">
            <a:avLst/>
          </a:prstGeom>
          <a:ln w="127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1" name="타원 630"/>
          <p:cNvSpPr/>
          <p:nvPr/>
        </p:nvSpPr>
        <p:spPr bwMode="auto">
          <a:xfrm>
            <a:off x="6071941" y="1672601"/>
            <a:ext cx="55469" cy="5238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>
              <a:latin typeface="+mn-ea"/>
            </a:endParaRPr>
          </a:p>
        </p:txBody>
      </p:sp>
      <p:sp>
        <p:nvSpPr>
          <p:cNvPr id="632" name="직사각형 631"/>
          <p:cNvSpPr/>
          <p:nvPr/>
        </p:nvSpPr>
        <p:spPr bwMode="auto">
          <a:xfrm>
            <a:off x="5949853" y="1562659"/>
            <a:ext cx="313738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7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3.3V</a:t>
            </a:r>
            <a:endParaRPr lang="ko-KR" altLang="en-US" sz="7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33" name="직선 화살표 연결선 632"/>
          <p:cNvCxnSpPr/>
          <p:nvPr/>
        </p:nvCxnSpPr>
        <p:spPr bwMode="auto">
          <a:xfrm>
            <a:off x="6711692" y="1273623"/>
            <a:ext cx="0" cy="76750"/>
          </a:xfrm>
          <a:prstGeom prst="straightConnector1">
            <a:avLst/>
          </a:prstGeom>
          <a:ln w="127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" name="타원 633"/>
          <p:cNvSpPr/>
          <p:nvPr/>
        </p:nvSpPr>
        <p:spPr bwMode="auto">
          <a:xfrm>
            <a:off x="6682179" y="1231037"/>
            <a:ext cx="55469" cy="5238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>
              <a:latin typeface="+mn-ea"/>
            </a:endParaRPr>
          </a:p>
        </p:txBody>
      </p:sp>
      <p:sp>
        <p:nvSpPr>
          <p:cNvPr id="635" name="직사각형 634"/>
          <p:cNvSpPr/>
          <p:nvPr/>
        </p:nvSpPr>
        <p:spPr bwMode="auto">
          <a:xfrm>
            <a:off x="6487288" y="1108395"/>
            <a:ext cx="459344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7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1.35/0.75V</a:t>
            </a:r>
            <a:endParaRPr lang="ko-KR" altLang="en-US" sz="7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40" name="직선 화살표 연결선 639"/>
          <p:cNvCxnSpPr/>
          <p:nvPr/>
        </p:nvCxnSpPr>
        <p:spPr bwMode="auto">
          <a:xfrm>
            <a:off x="6226708" y="2976207"/>
            <a:ext cx="0" cy="76750"/>
          </a:xfrm>
          <a:prstGeom prst="straightConnector1">
            <a:avLst/>
          </a:prstGeom>
          <a:ln w="127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1" name="타원 640"/>
          <p:cNvSpPr/>
          <p:nvPr/>
        </p:nvSpPr>
        <p:spPr bwMode="auto">
          <a:xfrm>
            <a:off x="6199576" y="2941557"/>
            <a:ext cx="55469" cy="5238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>
              <a:latin typeface="+mn-ea"/>
            </a:endParaRPr>
          </a:p>
        </p:txBody>
      </p:sp>
      <p:sp>
        <p:nvSpPr>
          <p:cNvPr id="642" name="직사각형 641"/>
          <p:cNvSpPr/>
          <p:nvPr/>
        </p:nvSpPr>
        <p:spPr bwMode="auto">
          <a:xfrm>
            <a:off x="6077605" y="2823679"/>
            <a:ext cx="345112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7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3.3/1.8V</a:t>
            </a:r>
            <a:endParaRPr lang="ko-KR" altLang="en-US" sz="7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643" name="직선 화살표 연결선 642"/>
          <p:cNvCxnSpPr/>
          <p:nvPr/>
        </p:nvCxnSpPr>
        <p:spPr bwMode="auto">
          <a:xfrm>
            <a:off x="6245244" y="3512567"/>
            <a:ext cx="0" cy="76750"/>
          </a:xfrm>
          <a:prstGeom prst="straightConnector1">
            <a:avLst/>
          </a:prstGeom>
          <a:ln w="127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4" name="타원 643"/>
          <p:cNvSpPr/>
          <p:nvPr/>
        </p:nvSpPr>
        <p:spPr bwMode="auto">
          <a:xfrm>
            <a:off x="6221287" y="3477917"/>
            <a:ext cx="55469" cy="5238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>
              <a:latin typeface="+mn-ea"/>
            </a:endParaRPr>
          </a:p>
        </p:txBody>
      </p:sp>
      <p:sp>
        <p:nvSpPr>
          <p:cNvPr id="645" name="직사각형 644"/>
          <p:cNvSpPr/>
          <p:nvPr/>
        </p:nvSpPr>
        <p:spPr bwMode="auto">
          <a:xfrm>
            <a:off x="6099316" y="3366389"/>
            <a:ext cx="345112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7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3.3/1.8V</a:t>
            </a:r>
            <a:endParaRPr lang="ko-KR" altLang="en-US" sz="7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705" name="직선 화살표 연결선 704"/>
          <p:cNvCxnSpPr/>
          <p:nvPr/>
        </p:nvCxnSpPr>
        <p:spPr bwMode="auto">
          <a:xfrm flipV="1">
            <a:off x="4990453" y="1198085"/>
            <a:ext cx="0" cy="243348"/>
          </a:xfrm>
          <a:prstGeom prst="straightConnector1">
            <a:avLst/>
          </a:prstGeom>
          <a:ln w="28575" cmpd="dbl">
            <a:solidFill>
              <a:schemeClr val="tx1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7" name="TextBox 88"/>
          <p:cNvSpPr txBox="1">
            <a:spLocks noChangeArrowheads="1"/>
          </p:cNvSpPr>
          <p:nvPr/>
        </p:nvSpPr>
        <p:spPr bwMode="auto">
          <a:xfrm>
            <a:off x="4945550" y="1230686"/>
            <a:ext cx="274435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500" dirty="0"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SPI</a:t>
            </a:r>
          </a:p>
        </p:txBody>
      </p:sp>
      <p:sp>
        <p:nvSpPr>
          <p:cNvPr id="861" name="TextBox 88"/>
          <p:cNvSpPr txBox="1">
            <a:spLocks noChangeArrowheads="1"/>
          </p:cNvSpPr>
          <p:nvPr/>
        </p:nvSpPr>
        <p:spPr bwMode="auto">
          <a:xfrm>
            <a:off x="1007218" y="1378848"/>
            <a:ext cx="550151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700" dirty="0"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UART RX</a:t>
            </a:r>
            <a:endParaRPr lang="ko-KR" altLang="en-US" sz="700" dirty="0">
              <a:latin typeface="맑은 고딕" panose="020B0503020000020004" pitchFamily="50" charset="-127"/>
              <a:ea typeface="맑은 고딕" panose="020B0503020000020004" pitchFamily="50" charset="-127"/>
              <a:cs typeface="Arial Unicode MS" panose="020B0604020202020204" pitchFamily="50" charset="-127"/>
            </a:endParaRPr>
          </a:p>
        </p:txBody>
      </p:sp>
      <p:sp>
        <p:nvSpPr>
          <p:cNvPr id="862" name="TextBox 88"/>
          <p:cNvSpPr txBox="1">
            <a:spLocks noChangeArrowheads="1"/>
          </p:cNvSpPr>
          <p:nvPr/>
        </p:nvSpPr>
        <p:spPr bwMode="auto">
          <a:xfrm>
            <a:off x="1004551" y="1506710"/>
            <a:ext cx="543739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700" dirty="0"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UART TX</a:t>
            </a:r>
            <a:endParaRPr lang="ko-KR" altLang="en-US" sz="700" dirty="0">
              <a:latin typeface="맑은 고딕" panose="020B0503020000020004" pitchFamily="50" charset="-127"/>
              <a:ea typeface="맑은 고딕" panose="020B0503020000020004" pitchFamily="50" charset="-127"/>
              <a:cs typeface="Arial Unicode MS" panose="020B0604020202020204" pitchFamily="50" charset="-127"/>
            </a:endParaRPr>
          </a:p>
        </p:txBody>
      </p:sp>
      <p:cxnSp>
        <p:nvCxnSpPr>
          <p:cNvPr id="865" name="직선 화살표 연결선 864"/>
          <p:cNvCxnSpPr/>
          <p:nvPr/>
        </p:nvCxnSpPr>
        <p:spPr bwMode="auto">
          <a:xfrm flipH="1">
            <a:off x="5539754" y="2247810"/>
            <a:ext cx="1770950" cy="0"/>
          </a:xfrm>
          <a:prstGeom prst="straightConnector1">
            <a:avLst/>
          </a:prstGeom>
          <a:ln w="28575" cmpd="dbl">
            <a:solidFill>
              <a:schemeClr val="tx1"/>
            </a:solidFill>
            <a:headEnd type="triangle" w="sm" len="sm"/>
            <a:tailEnd type="triangl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69" name="그림 86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>
            <a:off x="8190290" y="1925348"/>
            <a:ext cx="375181" cy="512233"/>
          </a:xfrm>
          <a:prstGeom prst="rect">
            <a:avLst/>
          </a:prstGeom>
        </p:spPr>
      </p:pic>
      <p:sp>
        <p:nvSpPr>
          <p:cNvPr id="871" name="TextBox 15"/>
          <p:cNvSpPr txBox="1">
            <a:spLocks noChangeArrowheads="1"/>
          </p:cNvSpPr>
          <p:nvPr/>
        </p:nvSpPr>
        <p:spPr bwMode="auto">
          <a:xfrm>
            <a:off x="8110163" y="2054032"/>
            <a:ext cx="53251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algn="ctr" eaLnBrk="1" hangingPunct="1"/>
            <a:r>
              <a:rPr lang="en-US" altLang="ko-KR" sz="700" b="1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Micro</a:t>
            </a:r>
          </a:p>
          <a:p>
            <a:pPr algn="ctr" eaLnBrk="1" hangingPunct="1"/>
            <a:r>
              <a:rPr lang="en-US" altLang="ko-KR" sz="700" b="1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SD Card</a:t>
            </a:r>
            <a:endParaRPr lang="ko-KR" altLang="en-US" sz="700" b="1" dirty="0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875" name="왼쪽/오른쪽 화살표 874"/>
          <p:cNvSpPr/>
          <p:nvPr/>
        </p:nvSpPr>
        <p:spPr bwMode="auto">
          <a:xfrm>
            <a:off x="7818671" y="2171633"/>
            <a:ext cx="246748" cy="115970"/>
          </a:xfrm>
          <a:prstGeom prst="leftRightArrow">
            <a:avLst/>
          </a:prstGeom>
          <a:solidFill>
            <a:schemeClr val="bg1">
              <a:lumMod val="50000"/>
            </a:schemeClr>
          </a:solidFill>
          <a:ln w="31750" algn="ctr">
            <a:noFill/>
            <a:round/>
            <a:headEnd/>
            <a:tailEnd/>
          </a:ln>
        </p:spPr>
        <p:txBody>
          <a:bodyPr wrap="square" lIns="108000" tIns="36000" rIns="108000" bIns="36000" rtlCol="0" anchor="ctr">
            <a:spAutoFit/>
          </a:bodyPr>
          <a:lstStyle/>
          <a:p>
            <a:pPr marL="342900" indent="-342900" algn="ctr"/>
            <a:endParaRPr lang="ko-KR" altLang="en-US" b="0" i="0" dirty="0">
              <a:solidFill>
                <a:schemeClr val="tx1"/>
              </a:solidFill>
            </a:endParaRPr>
          </a:p>
        </p:txBody>
      </p:sp>
      <p:sp>
        <p:nvSpPr>
          <p:cNvPr id="877" name="TextBox 88"/>
          <p:cNvSpPr txBox="1">
            <a:spLocks noChangeArrowheads="1"/>
          </p:cNvSpPr>
          <p:nvPr/>
        </p:nvSpPr>
        <p:spPr bwMode="auto">
          <a:xfrm>
            <a:off x="5172244" y="2152869"/>
            <a:ext cx="433132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itchFamily="18" charset="-127"/>
                <a:ea typeface="HY헤드라인M" pitchFamily="18" charset="-127"/>
              </a:defRPr>
            </a:lvl9pPr>
          </a:lstStyle>
          <a:p>
            <a:pPr algn="ctr" eaLnBrk="1" hangingPunct="1">
              <a:defRPr/>
            </a:pPr>
            <a:r>
              <a:rPr lang="en-US" altLang="ko-KR" sz="500" b="1" dirty="0">
                <a:latin typeface="맑은 고딕" panose="020B0503020000020004" pitchFamily="50" charset="-127"/>
                <a:ea typeface="맑은 고딕" panose="020B0503020000020004" pitchFamily="50" charset="-127"/>
                <a:cs typeface="Arial Unicode MS" panose="020B0604020202020204" pitchFamily="50" charset="-127"/>
              </a:rPr>
              <a:t>MMC(7)</a:t>
            </a:r>
          </a:p>
        </p:txBody>
      </p:sp>
      <p:sp>
        <p:nvSpPr>
          <p:cNvPr id="878" name="직사각형 877"/>
          <p:cNvSpPr/>
          <p:nvPr/>
        </p:nvSpPr>
        <p:spPr bwMode="auto">
          <a:xfrm>
            <a:off x="5619113" y="2125417"/>
            <a:ext cx="505278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6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SD Card</a:t>
            </a:r>
            <a:endParaRPr lang="ko-KR" altLang="en-US" sz="6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grpSp>
        <p:nvGrpSpPr>
          <p:cNvPr id="382" name="그룹 381"/>
          <p:cNvGrpSpPr/>
          <p:nvPr/>
        </p:nvGrpSpPr>
        <p:grpSpPr>
          <a:xfrm>
            <a:off x="7152000" y="2329766"/>
            <a:ext cx="178199" cy="125120"/>
            <a:chOff x="7633566" y="3845810"/>
            <a:chExt cx="178199" cy="125120"/>
          </a:xfrm>
        </p:grpSpPr>
        <p:cxnSp>
          <p:nvCxnSpPr>
            <p:cNvPr id="383" name="직선 화살표 연결선 382"/>
            <p:cNvCxnSpPr/>
            <p:nvPr/>
          </p:nvCxnSpPr>
          <p:spPr bwMode="auto">
            <a:xfrm flipH="1" flipV="1">
              <a:off x="7676827" y="3846998"/>
              <a:ext cx="134938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6" name="직선 연결선 385"/>
            <p:cNvCxnSpPr/>
            <p:nvPr/>
          </p:nvCxnSpPr>
          <p:spPr bwMode="auto">
            <a:xfrm>
              <a:off x="7680959" y="3845810"/>
              <a:ext cx="0" cy="7698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직선 화살표 연결선 386"/>
            <p:cNvCxnSpPr/>
            <p:nvPr/>
          </p:nvCxnSpPr>
          <p:spPr bwMode="auto">
            <a:xfrm flipH="1">
              <a:off x="7633566" y="3926793"/>
              <a:ext cx="9796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8" name="직선 화살표 연결선 387"/>
            <p:cNvCxnSpPr/>
            <p:nvPr/>
          </p:nvCxnSpPr>
          <p:spPr bwMode="auto">
            <a:xfrm flipH="1">
              <a:off x="7651591" y="3950605"/>
              <a:ext cx="66675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0" name="직선 화살표 연결선 399"/>
            <p:cNvCxnSpPr/>
            <p:nvPr/>
          </p:nvCxnSpPr>
          <p:spPr bwMode="auto">
            <a:xfrm flipH="1">
              <a:off x="7667466" y="3970930"/>
              <a:ext cx="33338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01" name="직선 화살표 연결선 400"/>
          <p:cNvCxnSpPr/>
          <p:nvPr/>
        </p:nvCxnSpPr>
        <p:spPr bwMode="auto">
          <a:xfrm>
            <a:off x="7173229" y="2087897"/>
            <a:ext cx="0" cy="76750"/>
          </a:xfrm>
          <a:prstGeom prst="straightConnector1">
            <a:avLst/>
          </a:prstGeom>
          <a:ln w="127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2" name="타원 401"/>
          <p:cNvSpPr/>
          <p:nvPr/>
        </p:nvSpPr>
        <p:spPr bwMode="auto">
          <a:xfrm>
            <a:off x="7143716" y="2026261"/>
            <a:ext cx="55469" cy="5238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 dirty="0">
              <a:latin typeface="+mn-ea"/>
            </a:endParaRPr>
          </a:p>
        </p:txBody>
      </p:sp>
      <p:sp>
        <p:nvSpPr>
          <p:cNvPr id="403" name="직사각형 402"/>
          <p:cNvSpPr/>
          <p:nvPr/>
        </p:nvSpPr>
        <p:spPr bwMode="auto">
          <a:xfrm>
            <a:off x="7024803" y="1906794"/>
            <a:ext cx="313738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7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3.3V</a:t>
            </a:r>
            <a:endParaRPr lang="ko-KR" altLang="en-US" sz="7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04" name="직선 연결선 403"/>
          <p:cNvCxnSpPr/>
          <p:nvPr/>
        </p:nvCxnSpPr>
        <p:spPr bwMode="auto">
          <a:xfrm>
            <a:off x="7172681" y="2165167"/>
            <a:ext cx="140896" cy="0"/>
          </a:xfrm>
          <a:prstGeom prst="line">
            <a:avLst/>
          </a:prstGeom>
          <a:ln w="12700">
            <a:solidFill>
              <a:srgbClr val="FF0000"/>
            </a:solidFill>
            <a:headEnd type="none" w="med" len="med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5" name="TextBox 714"/>
          <p:cNvSpPr txBox="1"/>
          <p:nvPr/>
        </p:nvSpPr>
        <p:spPr>
          <a:xfrm>
            <a:off x="1820809" y="1968201"/>
            <a:ext cx="664747" cy="20005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700" b="1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FAKRA</a:t>
            </a:r>
            <a:endParaRPr lang="ko-KR" altLang="en-US" sz="700" b="1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20" name="TextBox 719"/>
          <p:cNvSpPr txBox="1"/>
          <p:nvPr/>
        </p:nvSpPr>
        <p:spPr>
          <a:xfrm>
            <a:off x="1842007" y="2515995"/>
            <a:ext cx="664747" cy="20005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700" b="1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FAKRA</a:t>
            </a:r>
            <a:endParaRPr lang="ko-KR" altLang="en-US" sz="700" b="1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21" name="TextBox 720"/>
          <p:cNvSpPr txBox="1"/>
          <p:nvPr/>
        </p:nvSpPr>
        <p:spPr>
          <a:xfrm>
            <a:off x="1842007" y="3061197"/>
            <a:ext cx="664747" cy="20005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700" b="1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FAKRA</a:t>
            </a:r>
            <a:endParaRPr lang="ko-KR" altLang="en-US" sz="700" b="1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22" name="TextBox 721"/>
          <p:cNvSpPr txBox="1"/>
          <p:nvPr/>
        </p:nvSpPr>
        <p:spPr>
          <a:xfrm>
            <a:off x="1842007" y="3609703"/>
            <a:ext cx="664747" cy="20005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700" b="1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FAKRA</a:t>
            </a:r>
            <a:endParaRPr lang="ko-KR" altLang="en-US" sz="700" b="1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40" name="타원 739"/>
          <p:cNvSpPr/>
          <p:nvPr/>
        </p:nvSpPr>
        <p:spPr bwMode="auto">
          <a:xfrm>
            <a:off x="2591700" y="1879270"/>
            <a:ext cx="51603" cy="469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41" name="타원 740"/>
          <p:cNvSpPr/>
          <p:nvPr/>
        </p:nvSpPr>
        <p:spPr bwMode="auto">
          <a:xfrm>
            <a:off x="2590219" y="2423253"/>
            <a:ext cx="51603" cy="469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42" name="타원 741"/>
          <p:cNvSpPr/>
          <p:nvPr/>
        </p:nvSpPr>
        <p:spPr bwMode="auto">
          <a:xfrm>
            <a:off x="2609269" y="2988109"/>
            <a:ext cx="51603" cy="469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43" name="타원 742"/>
          <p:cNvSpPr/>
          <p:nvPr/>
        </p:nvSpPr>
        <p:spPr bwMode="auto">
          <a:xfrm>
            <a:off x="2608952" y="3522556"/>
            <a:ext cx="51603" cy="469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45" name="TextBox 744"/>
          <p:cNvSpPr txBox="1"/>
          <p:nvPr/>
        </p:nvSpPr>
        <p:spPr>
          <a:xfrm>
            <a:off x="7226856" y="3658455"/>
            <a:ext cx="664747" cy="20005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700" b="1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FAKRA</a:t>
            </a:r>
            <a:endParaRPr lang="ko-KR" altLang="en-US" sz="700" b="1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46" name="TextBox 745"/>
          <p:cNvSpPr txBox="1"/>
          <p:nvPr/>
        </p:nvSpPr>
        <p:spPr>
          <a:xfrm>
            <a:off x="7214221" y="3105256"/>
            <a:ext cx="664747" cy="20005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700" b="1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FAKRA</a:t>
            </a:r>
            <a:endParaRPr lang="ko-KR" altLang="en-US" sz="700" b="1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47" name="TextBox 746"/>
          <p:cNvSpPr txBox="1"/>
          <p:nvPr/>
        </p:nvSpPr>
        <p:spPr>
          <a:xfrm>
            <a:off x="7233599" y="2584304"/>
            <a:ext cx="664747" cy="20005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700" b="1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FAKRA</a:t>
            </a:r>
            <a:endParaRPr lang="ko-KR" altLang="en-US" sz="700" b="1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748" name="TextBox 747"/>
          <p:cNvSpPr txBox="1"/>
          <p:nvPr/>
        </p:nvSpPr>
        <p:spPr>
          <a:xfrm>
            <a:off x="7324899" y="2094266"/>
            <a:ext cx="462022" cy="30777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700" b="1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SD</a:t>
            </a:r>
          </a:p>
          <a:p>
            <a:pPr algn="ctr"/>
            <a:r>
              <a:rPr lang="en-US" altLang="ko-KR" sz="700" b="1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Card</a:t>
            </a:r>
            <a:endParaRPr lang="ko-KR" altLang="en-US" sz="700" b="1"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11" name="타원 410"/>
          <p:cNvSpPr/>
          <p:nvPr/>
        </p:nvSpPr>
        <p:spPr bwMode="auto">
          <a:xfrm>
            <a:off x="3414838" y="1301861"/>
            <a:ext cx="51603" cy="469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15" name="직선 화살표 연결선 414"/>
          <p:cNvCxnSpPr/>
          <p:nvPr/>
        </p:nvCxnSpPr>
        <p:spPr bwMode="auto">
          <a:xfrm>
            <a:off x="2987088" y="1873815"/>
            <a:ext cx="0" cy="63430"/>
          </a:xfrm>
          <a:prstGeom prst="straightConnector1">
            <a:avLst/>
          </a:prstGeom>
          <a:ln w="127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6" name="직사각형 415"/>
          <p:cNvSpPr/>
          <p:nvPr/>
        </p:nvSpPr>
        <p:spPr bwMode="auto">
          <a:xfrm>
            <a:off x="2843425" y="1728524"/>
            <a:ext cx="313738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7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3.3V</a:t>
            </a:r>
            <a:endParaRPr lang="ko-KR" altLang="en-US" sz="7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17" name="타원 416"/>
          <p:cNvSpPr/>
          <p:nvPr/>
        </p:nvSpPr>
        <p:spPr bwMode="auto">
          <a:xfrm>
            <a:off x="2959111" y="1839143"/>
            <a:ext cx="51603" cy="469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19" name="직선 화살표 연결선 418"/>
          <p:cNvCxnSpPr/>
          <p:nvPr/>
        </p:nvCxnSpPr>
        <p:spPr bwMode="auto">
          <a:xfrm>
            <a:off x="2977999" y="2436141"/>
            <a:ext cx="0" cy="63430"/>
          </a:xfrm>
          <a:prstGeom prst="straightConnector1">
            <a:avLst/>
          </a:prstGeom>
          <a:ln w="127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0" name="직사각형 419"/>
          <p:cNvSpPr/>
          <p:nvPr/>
        </p:nvSpPr>
        <p:spPr bwMode="auto">
          <a:xfrm>
            <a:off x="2834336" y="2290850"/>
            <a:ext cx="313738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7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3.3V</a:t>
            </a:r>
            <a:endParaRPr lang="ko-KR" altLang="en-US" sz="7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1" name="타원 420"/>
          <p:cNvSpPr/>
          <p:nvPr/>
        </p:nvSpPr>
        <p:spPr bwMode="auto">
          <a:xfrm>
            <a:off x="2950022" y="2401469"/>
            <a:ext cx="51603" cy="469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22" name="직선 화살표 연결선 421"/>
          <p:cNvCxnSpPr/>
          <p:nvPr/>
        </p:nvCxnSpPr>
        <p:spPr bwMode="auto">
          <a:xfrm>
            <a:off x="2987432" y="2978672"/>
            <a:ext cx="0" cy="63430"/>
          </a:xfrm>
          <a:prstGeom prst="straightConnector1">
            <a:avLst/>
          </a:prstGeom>
          <a:ln w="127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3" name="직사각형 422"/>
          <p:cNvSpPr/>
          <p:nvPr/>
        </p:nvSpPr>
        <p:spPr bwMode="auto">
          <a:xfrm>
            <a:off x="2843769" y="2833381"/>
            <a:ext cx="313738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7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3.3V</a:t>
            </a:r>
            <a:endParaRPr lang="ko-KR" altLang="en-US" sz="7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24" name="타원 423"/>
          <p:cNvSpPr/>
          <p:nvPr/>
        </p:nvSpPr>
        <p:spPr bwMode="auto">
          <a:xfrm>
            <a:off x="2959455" y="2944000"/>
            <a:ext cx="51603" cy="469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25" name="직선 화살표 연결선 424"/>
          <p:cNvCxnSpPr/>
          <p:nvPr/>
        </p:nvCxnSpPr>
        <p:spPr bwMode="auto">
          <a:xfrm>
            <a:off x="3006600" y="3524450"/>
            <a:ext cx="0" cy="63430"/>
          </a:xfrm>
          <a:prstGeom prst="straightConnector1">
            <a:avLst/>
          </a:prstGeom>
          <a:ln w="12700">
            <a:solidFill>
              <a:srgbClr val="FF0000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6" name="직사각형 425"/>
          <p:cNvSpPr/>
          <p:nvPr/>
        </p:nvSpPr>
        <p:spPr bwMode="auto">
          <a:xfrm>
            <a:off x="2862937" y="3379159"/>
            <a:ext cx="313738" cy="146427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 eaLnBrk="1" latinLnBrk="1" hangingPunct="1">
              <a:lnSpc>
                <a:spcPct val="80000"/>
              </a:lnSpc>
              <a:defRPr/>
            </a:pPr>
            <a:r>
              <a:rPr lang="en-US" altLang="ko-KR" sz="700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3.3V</a:t>
            </a:r>
            <a:endParaRPr lang="ko-KR" altLang="en-US" sz="700" dirty="0">
              <a:solidFill>
                <a:schemeClr val="tx1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36" name="타원 435"/>
          <p:cNvSpPr/>
          <p:nvPr/>
        </p:nvSpPr>
        <p:spPr bwMode="auto">
          <a:xfrm>
            <a:off x="2978623" y="3489778"/>
            <a:ext cx="51603" cy="469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67" name="타원 466"/>
          <p:cNvSpPr/>
          <p:nvPr/>
        </p:nvSpPr>
        <p:spPr bwMode="auto">
          <a:xfrm>
            <a:off x="4355134" y="1327578"/>
            <a:ext cx="51603" cy="4692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ko-KR" altLang="en-US" sz="80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468" name="오각형 467"/>
          <p:cNvSpPr/>
          <p:nvPr/>
        </p:nvSpPr>
        <p:spPr>
          <a:xfrm>
            <a:off x="3768303" y="1769761"/>
            <a:ext cx="296508" cy="119390"/>
          </a:xfrm>
          <a:prstGeom prst="homePlate">
            <a:avLst/>
          </a:prstGeom>
          <a:noFill/>
          <a:ln w="15875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10000"/>
              </a:lnSpc>
              <a:spcBef>
                <a:spcPct val="10000"/>
              </a:spcBef>
              <a:defRPr/>
            </a:pPr>
            <a:endParaRPr kumimoji="0" lang="ko-KR" altLang="en-US" dirty="0">
              <a:solidFill>
                <a:schemeClr val="tx1"/>
              </a:solidFill>
            </a:endParaRPr>
          </a:p>
        </p:txBody>
      </p:sp>
      <p:sp>
        <p:nvSpPr>
          <p:cNvPr id="469" name="TextBox 468"/>
          <p:cNvSpPr txBox="1"/>
          <p:nvPr/>
        </p:nvSpPr>
        <p:spPr bwMode="auto">
          <a:xfrm>
            <a:off x="3743823" y="1733745"/>
            <a:ext cx="305139" cy="18466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36000" rIns="36000" anchor="ctr">
            <a:spAutoFit/>
          </a:bodyPr>
          <a:lstStyle/>
          <a:p>
            <a:pPr marL="84138" indent="-84138">
              <a:spcAft>
                <a:spcPct val="20000"/>
              </a:spcAft>
              <a:buFont typeface="Wingdings" pitchFamily="2" charset="2"/>
              <a:buNone/>
              <a:defRPr/>
            </a:pPr>
            <a:r>
              <a:rPr lang="en-US" altLang="ko-KR" sz="6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Enable</a:t>
            </a:r>
            <a:endParaRPr lang="ko-KR" altLang="en-US" sz="600" dirty="0" err="1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cxnSp>
        <p:nvCxnSpPr>
          <p:cNvPr id="475" name="직선 연결선 474"/>
          <p:cNvCxnSpPr/>
          <p:nvPr/>
        </p:nvCxnSpPr>
        <p:spPr bwMode="auto">
          <a:xfrm>
            <a:off x="4048962" y="1831942"/>
            <a:ext cx="211508" cy="0"/>
          </a:xfrm>
          <a:prstGeom prst="line">
            <a:avLst/>
          </a:prstGeom>
          <a:ln w="12700">
            <a:solidFill>
              <a:schemeClr val="tx1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" name="직사각형 411"/>
          <p:cNvSpPr/>
          <p:nvPr/>
        </p:nvSpPr>
        <p:spPr bwMode="auto">
          <a:xfrm>
            <a:off x="4155788" y="3731400"/>
            <a:ext cx="457224" cy="165596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6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20MHz</a:t>
            </a:r>
          </a:p>
        </p:txBody>
      </p:sp>
      <p:cxnSp>
        <p:nvCxnSpPr>
          <p:cNvPr id="413" name="직선 화살표 연결선 412"/>
          <p:cNvCxnSpPr/>
          <p:nvPr/>
        </p:nvCxnSpPr>
        <p:spPr bwMode="auto">
          <a:xfrm flipH="1">
            <a:off x="4069411" y="3483169"/>
            <a:ext cx="190059" cy="0"/>
          </a:xfrm>
          <a:prstGeom prst="straightConnector1">
            <a:avLst/>
          </a:prstGeom>
          <a:ln w="28575" cmpd="dbl">
            <a:solidFill>
              <a:schemeClr val="tx1"/>
            </a:solidFill>
            <a:headEnd type="triangle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직선 화살표 연결선 479"/>
          <p:cNvCxnSpPr/>
          <p:nvPr/>
        </p:nvCxnSpPr>
        <p:spPr bwMode="auto">
          <a:xfrm flipV="1">
            <a:off x="4074255" y="3472284"/>
            <a:ext cx="0" cy="259681"/>
          </a:xfrm>
          <a:prstGeom prst="straightConnector1">
            <a:avLst/>
          </a:prstGeom>
          <a:ln w="28575" cmpd="dbl">
            <a:solidFill>
              <a:schemeClr val="tx1"/>
            </a:solidFill>
            <a:headEnd type="none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직선 화살표 연결선 481"/>
          <p:cNvCxnSpPr/>
          <p:nvPr/>
        </p:nvCxnSpPr>
        <p:spPr bwMode="auto">
          <a:xfrm flipH="1">
            <a:off x="5716459" y="3739615"/>
            <a:ext cx="455246" cy="0"/>
          </a:xfrm>
          <a:prstGeom prst="straightConnector1">
            <a:avLst/>
          </a:prstGeom>
          <a:ln w="28575" cmpd="dbl">
            <a:solidFill>
              <a:schemeClr val="tx1"/>
            </a:solidFill>
            <a:headEnd type="triangle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3" name="직선 화살표 연결선 482"/>
          <p:cNvCxnSpPr/>
          <p:nvPr/>
        </p:nvCxnSpPr>
        <p:spPr bwMode="auto">
          <a:xfrm flipH="1">
            <a:off x="5529703" y="3503770"/>
            <a:ext cx="209065" cy="0"/>
          </a:xfrm>
          <a:prstGeom prst="straightConnector1">
            <a:avLst/>
          </a:prstGeom>
          <a:ln w="28575" cmpd="dbl">
            <a:solidFill>
              <a:schemeClr val="tx1"/>
            </a:solidFill>
            <a:headEnd type="none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4" name="직선 화살표 연결선 483"/>
          <p:cNvCxnSpPr/>
          <p:nvPr/>
        </p:nvCxnSpPr>
        <p:spPr bwMode="auto">
          <a:xfrm flipV="1">
            <a:off x="5730439" y="3490769"/>
            <a:ext cx="0" cy="259681"/>
          </a:xfrm>
          <a:prstGeom prst="straightConnector1">
            <a:avLst/>
          </a:prstGeom>
          <a:ln w="28575" cmpd="dbl">
            <a:solidFill>
              <a:schemeClr val="tx1"/>
            </a:solidFill>
            <a:headEnd type="none" w="sm" len="sm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3" name="직사각형 492"/>
          <p:cNvSpPr/>
          <p:nvPr/>
        </p:nvSpPr>
        <p:spPr bwMode="auto">
          <a:xfrm>
            <a:off x="4697151" y="3731028"/>
            <a:ext cx="457224" cy="165596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6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22.579MHz</a:t>
            </a:r>
          </a:p>
        </p:txBody>
      </p:sp>
      <p:sp>
        <p:nvSpPr>
          <p:cNvPr id="494" name="직사각형 493"/>
          <p:cNvSpPr/>
          <p:nvPr/>
        </p:nvSpPr>
        <p:spPr bwMode="auto">
          <a:xfrm>
            <a:off x="5238290" y="3731400"/>
            <a:ext cx="457224" cy="165596"/>
          </a:xfrm>
          <a:prstGeom prst="rect">
            <a:avLst/>
          </a:prstGeom>
          <a:noFill/>
          <a:ln w="6350">
            <a:solidFill>
              <a:schemeClr val="tx1">
                <a:lumMod val="50000"/>
                <a:lumOff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ko-KR" sz="600" b="1" dirty="0">
                <a:solidFill>
                  <a:schemeClr val="tx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32.768MHz</a:t>
            </a:r>
          </a:p>
        </p:txBody>
      </p:sp>
      <p:cxnSp>
        <p:nvCxnSpPr>
          <p:cNvPr id="497" name="직선 연결선 496"/>
          <p:cNvCxnSpPr/>
          <p:nvPr/>
        </p:nvCxnSpPr>
        <p:spPr bwMode="auto">
          <a:xfrm flipH="1">
            <a:off x="4394533" y="3550563"/>
            <a:ext cx="1" cy="179281"/>
          </a:xfrm>
          <a:prstGeom prst="line">
            <a:avLst/>
          </a:prstGeom>
          <a:ln w="12700">
            <a:solidFill>
              <a:schemeClr val="tx1"/>
            </a:solidFill>
            <a:headEnd type="arrow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8" name="직선 연결선 497"/>
          <p:cNvCxnSpPr/>
          <p:nvPr/>
        </p:nvCxnSpPr>
        <p:spPr bwMode="auto">
          <a:xfrm flipH="1">
            <a:off x="4926446" y="3549738"/>
            <a:ext cx="1" cy="179281"/>
          </a:xfrm>
          <a:prstGeom prst="line">
            <a:avLst/>
          </a:prstGeom>
          <a:ln w="12700">
            <a:solidFill>
              <a:schemeClr val="tx1"/>
            </a:solidFill>
            <a:headEnd type="arrow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직선 연결선 499"/>
          <p:cNvCxnSpPr/>
          <p:nvPr/>
        </p:nvCxnSpPr>
        <p:spPr bwMode="auto">
          <a:xfrm flipH="1">
            <a:off x="5470978" y="3549738"/>
            <a:ext cx="1" cy="179281"/>
          </a:xfrm>
          <a:prstGeom prst="line">
            <a:avLst/>
          </a:prstGeom>
          <a:ln w="12700">
            <a:solidFill>
              <a:schemeClr val="tx1"/>
            </a:solidFill>
            <a:headEnd type="arrow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8" name="TextBox 15"/>
          <p:cNvSpPr txBox="1">
            <a:spLocks noChangeArrowheads="1"/>
          </p:cNvSpPr>
          <p:nvPr/>
        </p:nvSpPr>
        <p:spPr bwMode="auto">
          <a:xfrm>
            <a:off x="8446838" y="3063583"/>
            <a:ext cx="620683" cy="307777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algn="ctr" eaLnBrk="1" hangingPunct="1"/>
            <a:r>
              <a:rPr lang="en-US" altLang="ko-KR" sz="7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MONITOR</a:t>
            </a:r>
          </a:p>
          <a:p>
            <a:pPr algn="ctr" eaLnBrk="1" hangingPunct="1"/>
            <a:r>
              <a:rPr lang="en-US" altLang="ko-KR" sz="7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</a:p>
        </p:txBody>
      </p:sp>
      <p:sp>
        <p:nvSpPr>
          <p:cNvPr id="479" name="TextBox 15"/>
          <p:cNvSpPr txBox="1">
            <a:spLocks noChangeArrowheads="1"/>
          </p:cNvSpPr>
          <p:nvPr/>
        </p:nvSpPr>
        <p:spPr bwMode="auto">
          <a:xfrm>
            <a:off x="8586638" y="3643466"/>
            <a:ext cx="704039" cy="20005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algn="ctr" eaLnBrk="1" hangingPunct="1"/>
            <a:r>
              <a:rPr lang="en-US" altLang="ko-KR" sz="700" b="1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MONITOR 3</a:t>
            </a:r>
          </a:p>
        </p:txBody>
      </p:sp>
      <p:sp>
        <p:nvSpPr>
          <p:cNvPr id="501" name="TextBox 15"/>
          <p:cNvSpPr txBox="1">
            <a:spLocks noChangeArrowheads="1"/>
          </p:cNvSpPr>
          <p:nvPr/>
        </p:nvSpPr>
        <p:spPr bwMode="auto">
          <a:xfrm>
            <a:off x="734359" y="2455760"/>
            <a:ext cx="61587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algn="ctr" eaLnBrk="1" hangingPunct="1"/>
            <a:r>
              <a:rPr lang="en-US" altLang="ko-KR" sz="800" b="1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CAMERA</a:t>
            </a:r>
          </a:p>
          <a:p>
            <a:pPr algn="ctr" eaLnBrk="1" hangingPunct="1"/>
            <a:r>
              <a:rPr lang="en-US" altLang="ko-KR" sz="800" b="1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2</a:t>
            </a:r>
          </a:p>
        </p:txBody>
      </p:sp>
      <p:sp>
        <p:nvSpPr>
          <p:cNvPr id="502" name="TextBox 15"/>
          <p:cNvSpPr txBox="1">
            <a:spLocks noChangeArrowheads="1"/>
          </p:cNvSpPr>
          <p:nvPr/>
        </p:nvSpPr>
        <p:spPr bwMode="auto">
          <a:xfrm>
            <a:off x="722078" y="3004122"/>
            <a:ext cx="61587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algn="ctr" eaLnBrk="1" hangingPunct="1"/>
            <a:r>
              <a:rPr lang="en-US" altLang="ko-KR" sz="800" b="1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CAMERA</a:t>
            </a:r>
          </a:p>
          <a:p>
            <a:pPr algn="ctr" eaLnBrk="1" hangingPunct="1"/>
            <a:r>
              <a:rPr lang="en-US" altLang="ko-KR" sz="800" b="1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3</a:t>
            </a:r>
          </a:p>
        </p:txBody>
      </p:sp>
      <p:sp>
        <p:nvSpPr>
          <p:cNvPr id="510" name="TextBox 15"/>
          <p:cNvSpPr txBox="1">
            <a:spLocks noChangeArrowheads="1"/>
          </p:cNvSpPr>
          <p:nvPr/>
        </p:nvSpPr>
        <p:spPr bwMode="auto">
          <a:xfrm>
            <a:off x="734359" y="3568226"/>
            <a:ext cx="61587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defRPr>
            </a:lvl9pPr>
          </a:lstStyle>
          <a:p>
            <a:pPr algn="ctr" eaLnBrk="1" hangingPunct="1"/>
            <a:r>
              <a:rPr lang="en-US" altLang="ko-KR" sz="800" b="1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CAMERA</a:t>
            </a:r>
          </a:p>
          <a:p>
            <a:pPr algn="ctr" eaLnBrk="1" hangingPunct="1"/>
            <a:r>
              <a:rPr lang="en-US" altLang="ko-KR" sz="800" b="1" dirty="0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rPr>
              <a:t>4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7190F733-98E0-42FC-836F-D8E629ADF2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35901" y="2031974"/>
            <a:ext cx="218813" cy="105116"/>
          </a:xfrm>
          <a:prstGeom prst="rect">
            <a:avLst/>
          </a:prstGeom>
        </p:spPr>
      </p:pic>
      <p:sp>
        <p:nvSpPr>
          <p:cNvPr id="5" name="말풍선: 모서리가 둥근 사각형 4">
            <a:extLst>
              <a:ext uri="{FF2B5EF4-FFF2-40B4-BE49-F238E27FC236}">
                <a16:creationId xmlns:a16="http://schemas.microsoft.com/office/drawing/2014/main" id="{EC3B9A50-F55C-4081-AEE8-2B5F1AA26C83}"/>
              </a:ext>
            </a:extLst>
          </p:cNvPr>
          <p:cNvSpPr/>
          <p:nvPr/>
        </p:nvSpPr>
        <p:spPr bwMode="auto">
          <a:xfrm>
            <a:off x="3572575" y="2207510"/>
            <a:ext cx="620202" cy="266873"/>
          </a:xfrm>
          <a:prstGeom prst="wedgeRoundRectCallout">
            <a:avLst>
              <a:gd name="adj1" fmla="val -1229"/>
              <a:gd name="adj2" fmla="val -72392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ea typeface="휴먼모음T" pitchFamily="18" charset="-127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4CD562-33ED-4E89-9D03-3C6EDBF201D0}"/>
              </a:ext>
            </a:extLst>
          </p:cNvPr>
          <p:cNvSpPr txBox="1"/>
          <p:nvPr/>
        </p:nvSpPr>
        <p:spPr>
          <a:xfrm>
            <a:off x="3551432" y="2171633"/>
            <a:ext cx="5815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0xEB43</a:t>
            </a:r>
          </a:p>
        </p:txBody>
      </p:sp>
      <p:sp>
        <p:nvSpPr>
          <p:cNvPr id="391" name="말풍선: 모서리가 둥근 사각형 390">
            <a:extLst>
              <a:ext uri="{FF2B5EF4-FFF2-40B4-BE49-F238E27FC236}">
                <a16:creationId xmlns:a16="http://schemas.microsoft.com/office/drawing/2014/main" id="{54238EA5-A733-41CE-924C-9C59E2D3F9E0}"/>
              </a:ext>
            </a:extLst>
          </p:cNvPr>
          <p:cNvSpPr/>
          <p:nvPr/>
        </p:nvSpPr>
        <p:spPr bwMode="auto">
          <a:xfrm>
            <a:off x="4862816" y="1600322"/>
            <a:ext cx="443581" cy="455861"/>
          </a:xfrm>
          <a:prstGeom prst="wedgeRoundRectCallout">
            <a:avLst>
              <a:gd name="adj1" fmla="val -45164"/>
              <a:gd name="adj2" fmla="val 70826"/>
              <a:gd name="adj3" fmla="val 16667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ea typeface="휴먼모음T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4F50C49F-E265-456C-A103-86E73671D3D5}"/>
              </a:ext>
            </a:extLst>
          </p:cNvPr>
          <p:cNvSpPr/>
          <p:nvPr/>
        </p:nvSpPr>
        <p:spPr bwMode="auto">
          <a:xfrm>
            <a:off x="4272718" y="1903663"/>
            <a:ext cx="541826" cy="485721"/>
          </a:xfrm>
          <a:prstGeom prst="rect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ko-KR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ea typeface="휴먼모음T" pitchFamily="18" charset="-127"/>
            </a:endParaRP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126F1CBF-44F2-452B-A825-C85A0032FFEC}"/>
              </a:ext>
            </a:extLst>
          </p:cNvPr>
          <p:cNvSpPr/>
          <p:nvPr/>
        </p:nvSpPr>
        <p:spPr bwMode="auto">
          <a:xfrm>
            <a:off x="4370910" y="1833779"/>
            <a:ext cx="373847" cy="122166"/>
          </a:xfrm>
          <a:prstGeom prst="rect">
            <a:avLst/>
          </a:prstGeom>
          <a:solidFill>
            <a:srgbClr val="DDDDDD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ebuchet MS" pitchFamily="34" charset="0"/>
                <a:ea typeface="휴먼모음T" pitchFamily="18" charset="-127"/>
              </a:rPr>
              <a:t>VIP</a:t>
            </a:r>
            <a:endParaRPr kumimoji="1" lang="ko-KR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rebuchet MS" pitchFamily="34" charset="0"/>
              <a:ea typeface="휴먼모음T" pitchFamily="18" charset="-127"/>
            </a:endParaRPr>
          </a:p>
        </p:txBody>
      </p:sp>
      <p:pic>
        <p:nvPicPr>
          <p:cNvPr id="14" name="그림 13">
            <a:extLst>
              <a:ext uri="{FF2B5EF4-FFF2-40B4-BE49-F238E27FC236}">
                <a16:creationId xmlns:a16="http://schemas.microsoft.com/office/drawing/2014/main" id="{E71A4BCF-3AA7-431B-9D25-B0AA096C47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1088" y="2312195"/>
            <a:ext cx="208677" cy="152405"/>
          </a:xfrm>
          <a:prstGeom prst="rect">
            <a:avLst/>
          </a:prstGeom>
        </p:spPr>
      </p:pic>
      <p:sp>
        <p:nvSpPr>
          <p:cNvPr id="394" name="TextBox 393">
            <a:extLst>
              <a:ext uri="{FF2B5EF4-FFF2-40B4-BE49-F238E27FC236}">
                <a16:creationId xmlns:a16="http://schemas.microsoft.com/office/drawing/2014/main" id="{4CF993FB-B48F-48BD-AA3C-6B25B1340727}"/>
              </a:ext>
            </a:extLst>
          </p:cNvPr>
          <p:cNvSpPr txBox="1"/>
          <p:nvPr/>
        </p:nvSpPr>
        <p:spPr>
          <a:xfrm>
            <a:off x="4808320" y="1582699"/>
            <a:ext cx="58157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>
                <a:latin typeface="맑은 고딕" panose="020B0503020000020004" pitchFamily="50" charset="-127"/>
                <a:ea typeface="맑은 고딕" panose="020B0503020000020004" pitchFamily="50" charset="-127"/>
              </a:rPr>
              <a:t>0x0B03</a:t>
            </a: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23D390CB-FA66-4A81-9D8D-876B1928ECD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01016" y="1770615"/>
            <a:ext cx="283461" cy="240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332109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2_SL 전략 제안서">
  <a:themeElements>
    <a:clrScheme name="SL 전략 제안서 1">
      <a:dk1>
        <a:srgbClr val="000000"/>
      </a:dk1>
      <a:lt1>
        <a:srgbClr val="FFFFFF"/>
      </a:lt1>
      <a:dk2>
        <a:srgbClr val="061DC8"/>
      </a:dk2>
      <a:lt2>
        <a:srgbClr val="727272"/>
      </a:lt2>
      <a:accent1>
        <a:srgbClr val="7889FB"/>
      </a:accent1>
      <a:accent2>
        <a:srgbClr val="C7CDFD"/>
      </a:accent2>
      <a:accent3>
        <a:srgbClr val="FFFFFF"/>
      </a:accent3>
      <a:accent4>
        <a:srgbClr val="000000"/>
      </a:accent4>
      <a:accent5>
        <a:srgbClr val="BEC4FD"/>
      </a:accent5>
      <a:accent6>
        <a:srgbClr val="B4BAE5"/>
      </a:accent6>
      <a:hlink>
        <a:srgbClr val="669900"/>
      </a:hlink>
      <a:folHlink>
        <a:srgbClr val="8CC800"/>
      </a:folHlink>
    </a:clrScheme>
    <a:fontScheme name="SL 전략 제안서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DDDDDD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/>
          </a:outerShdw>
        </a:effec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1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ko-KR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rebuchet MS" pitchFamily="34" charset="0"/>
            <a:ea typeface="휴먼모음T" pitchFamily="18" charset="-127"/>
          </a:defRPr>
        </a:defPPr>
      </a:lstStyle>
    </a:spDef>
    <a:lnDef>
      <a:spPr bwMode="auto">
        <a:solidFill>
          <a:srgbClr val="DDDDDD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400" dirty="0">
            <a:latin typeface="휴먼모음T" pitchFamily="18" charset="-127"/>
            <a:ea typeface="휴먼모음T" pitchFamily="18" charset="-127"/>
          </a:defRPr>
        </a:defPPr>
      </a:lstStyle>
    </a:txDef>
  </a:objectDefaults>
  <a:extraClrSchemeLst>
    <a:extraClrScheme>
      <a:clrScheme name="SL 전략 제안서 1">
        <a:dk1>
          <a:srgbClr val="000000"/>
        </a:dk1>
        <a:lt1>
          <a:srgbClr val="FFFFFF"/>
        </a:lt1>
        <a:dk2>
          <a:srgbClr val="061DC8"/>
        </a:dk2>
        <a:lt2>
          <a:srgbClr val="727272"/>
        </a:lt2>
        <a:accent1>
          <a:srgbClr val="7889FB"/>
        </a:accent1>
        <a:accent2>
          <a:srgbClr val="C7CDFD"/>
        </a:accent2>
        <a:accent3>
          <a:srgbClr val="FFFFFF"/>
        </a:accent3>
        <a:accent4>
          <a:srgbClr val="000000"/>
        </a:accent4>
        <a:accent5>
          <a:srgbClr val="BEC4FD"/>
        </a:accent5>
        <a:accent6>
          <a:srgbClr val="B4BAE5"/>
        </a:accent6>
        <a:hlink>
          <a:srgbClr val="669900"/>
        </a:hlink>
        <a:folHlink>
          <a:srgbClr val="8CC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193140</TotalTime>
  <Words>136</Words>
  <Application>Microsoft Office PowerPoint</Application>
  <PresentationFormat>A4 용지(210x297mm)</PresentationFormat>
  <Paragraphs>104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굴림</vt:lpstr>
      <vt:lpstr>맑은 고딕</vt:lpstr>
      <vt:lpstr>Arial</vt:lpstr>
      <vt:lpstr>Trebuchet MS</vt:lpstr>
      <vt:lpstr>Wingdings</vt:lpstr>
      <vt:lpstr>2_SL 전략 제안서</vt:lpstr>
      <vt:lpstr>PowerPoint 프레젠테이션</vt:lpstr>
    </vt:vector>
  </TitlesOfParts>
  <Company>IBM Global Business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경영회의</dc:title>
  <dc:subject>보고 양식 및 작성 기준</dc:subject>
  <dc:creator>전략기획팀</dc:creator>
  <cp:lastModifiedBy>강 문봉</cp:lastModifiedBy>
  <cp:revision>11194</cp:revision>
  <cp:lastPrinted>2018-09-18T02:54:41Z</cp:lastPrinted>
  <dcterms:created xsi:type="dcterms:W3CDTF">1999-06-04T16:26:10Z</dcterms:created>
  <dcterms:modified xsi:type="dcterms:W3CDTF">2019-02-28T01:42:59Z</dcterms:modified>
</cp:coreProperties>
</file>