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15DBC-26B8-4A61-8046-ABA57DC208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2E9E5A-6E0A-4020-B569-074BE8F4D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B3EFB-3210-409E-A394-223658444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EE00-3EDB-4AFE-907F-806F3CDE17A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4215-4DCB-439B-8100-DB3D83278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1EE6D-9626-4906-9D13-7D7DDEFC1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DD5E-AC67-4AC9-92DB-0D8051D4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90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9B7F7-040D-4114-8A18-EA19EF7F9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536866-F477-42BB-90F7-ECD834419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890FC-5338-4CB1-83D8-D47867A0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EE00-3EDB-4AFE-907F-806F3CDE17A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84316-FA93-46A2-9268-522C90CB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DCCA0-AEFA-4B8C-A566-6E7513FEE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DD5E-AC67-4AC9-92DB-0D8051D4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194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AE4327-2225-4F05-A451-668E40AC34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F2CFF9-72FF-4515-9CE5-8CB96F137E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33B8B-3164-4007-86DC-73087C032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EE00-3EDB-4AFE-907F-806F3CDE17A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CC2AC-8C1E-44A1-AE49-3FD644FA9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08EC4-02BF-4635-92AD-C54C371EE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DD5E-AC67-4AC9-92DB-0D8051D4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13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015C1-FB04-4FF8-91C4-19C66544A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C4174-7504-41B3-AF01-89D695F4B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E79D6-D333-4F61-9C22-540B677C4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EE00-3EDB-4AFE-907F-806F3CDE17A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DEBCD-FC84-4C0D-97D5-8F2CD6737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AAD11-202A-472B-BCB1-A95F1B290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DD5E-AC67-4AC9-92DB-0D8051D4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0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A1D2B-4C7C-44D6-8706-38CC74F51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6071C-DEDB-4C7A-A580-220F5B99D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4C32C-07FE-4659-AC23-7E0B861E1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EE00-3EDB-4AFE-907F-806F3CDE17A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DCDBF-8689-4848-B361-D90AC39BC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1E833-2E59-4B02-B924-67E80784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DD5E-AC67-4AC9-92DB-0D8051D4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95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C923D-5F5F-450F-8445-C65878417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1E8D9-94B0-4373-91A6-9706637200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81C91-3FCC-4143-9D56-0B1B5C481E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D935C-B1A4-4AF5-937D-4B3EF3F0F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EE00-3EDB-4AFE-907F-806F3CDE17A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9398D1-6995-46CF-84BE-ABC441F01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3290ED-6D27-41BC-889F-FDADDE0FD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DD5E-AC67-4AC9-92DB-0D8051D4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8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E41F8-0ED8-49EA-90CB-29596E06C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90982-C022-4FB6-9448-C632AFE78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5D2877-9DC7-4C0C-BEE9-9143D659F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1D559F-D687-4CF5-B4E7-F738D41C97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2268EA-68DB-4291-9D03-B8D5296234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F53694-4D19-41F5-B065-CE1BBABD6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EE00-3EDB-4AFE-907F-806F3CDE17A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67C5ED-8516-4581-8DC6-D733E1237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4B0A31-4C24-48D4-8A6A-AF60873DC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DD5E-AC67-4AC9-92DB-0D8051D4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48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A5EE3-331A-423F-A123-6551C1538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3B4B97-6DFD-4C63-A82A-86F5842EB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EE00-3EDB-4AFE-907F-806F3CDE17A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78A670-12AB-4BEE-BE6D-5F0810CA6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82A031-106C-4215-BF66-89E44A802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DD5E-AC67-4AC9-92DB-0D8051D4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7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F98042-7FDB-4F3C-9E38-8A0C42730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EE00-3EDB-4AFE-907F-806F3CDE17A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83F639-2B9A-41E6-9EE5-5D8EE6AFE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CDF63E-6365-4369-A92A-552CA089B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DD5E-AC67-4AC9-92DB-0D8051D4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11A05-00AB-41B8-9FEA-FBFD0361D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63050-5A00-43E3-9F25-4C6575A80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4BFFB5-8E56-44C7-B402-E009AD5AD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B50EE4-6D62-45A0-8E06-00690ECDC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EE00-3EDB-4AFE-907F-806F3CDE17A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40984-4C65-485F-B6ED-4154CB351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437F12-EFD6-43EF-9FA7-033D51039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DD5E-AC67-4AC9-92DB-0D8051D4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30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5CDD0-9151-4566-8A70-7C30178AC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DC59E7-5B1D-49FE-A798-196AFFD23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76F51E-1F8F-4E2D-8CF7-F03B3CA22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621F4-0232-477A-B960-B54A71D11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EE00-3EDB-4AFE-907F-806F3CDE17A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7BABB-CDC7-4E5F-AFA7-A0924750D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E31FB-4C13-4F7A-B403-8F0F315BC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DD5E-AC67-4AC9-92DB-0D8051D4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5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0AA038-A00A-4159-BD20-80ED289E7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5EDEB-3860-43A7-9B4F-2D422CABA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45491-4D8E-41CA-9F60-5382D939AC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EE00-3EDB-4AFE-907F-806F3CDE17A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1D9D2-78A5-41BD-AB26-5442B1FE5A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94C13-F465-4583-9E7E-083430770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ADD5E-AC67-4AC9-92DB-0D8051D43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40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8B20-016D-49FB-A656-FF9218A7F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 DDR issue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283B3-D6AA-4B8E-8F94-D8E7B83C76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2019/10/25</a:t>
            </a:r>
          </a:p>
        </p:txBody>
      </p:sp>
    </p:spTree>
    <p:extLst>
      <p:ext uri="{BB962C8B-B14F-4D97-AF65-F5344CB8AC3E}">
        <p14:creationId xmlns:p14="http://schemas.microsoft.com/office/powerpoint/2010/main" val="2626760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ED69F-9ED2-4A26-B870-E6CA32D30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492"/>
            <a:ext cx="10515600" cy="1325563"/>
          </a:xfrm>
        </p:spPr>
        <p:txBody>
          <a:bodyPr/>
          <a:lstStyle/>
          <a:p>
            <a:r>
              <a:rPr lang="en-US" dirty="0"/>
              <a:t>DDR Issue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7CA67-4ECE-401A-88AE-662DDB5EA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546" y="1443886"/>
            <a:ext cx="10515600" cy="4351338"/>
          </a:xfrm>
        </p:spPr>
        <p:txBody>
          <a:bodyPr/>
          <a:lstStyle/>
          <a:p>
            <a:pPr>
              <a:lnSpc>
                <a:spcPct val="300000"/>
              </a:lnSpc>
            </a:pPr>
            <a:r>
              <a:rPr lang="en-US" dirty="0"/>
              <a:t>8bit Data </a:t>
            </a:r>
            <a:r>
              <a:rPr lang="en-US" dirty="0" err="1"/>
              <a:t>Write&amp;Read</a:t>
            </a:r>
            <a:r>
              <a:rPr lang="en-US" dirty="0"/>
              <a:t>, the Data became </a:t>
            </a:r>
            <a:r>
              <a:rPr lang="en-US" altLang="zh-CN" dirty="0"/>
              <a:t>garbled .</a:t>
            </a:r>
          </a:p>
          <a:p>
            <a:pPr>
              <a:lnSpc>
                <a:spcPct val="300000"/>
              </a:lnSpc>
            </a:pPr>
            <a:r>
              <a:rPr lang="en-US" dirty="0"/>
              <a:t>16</a:t>
            </a:r>
            <a:r>
              <a:rPr lang="en-US" altLang="zh-CN" dirty="0"/>
              <a:t>bit Data write and Read, it is OK.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4BFEE0F-A64E-4DDE-97FE-FCD3946A19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92" y="4180454"/>
            <a:ext cx="6679384" cy="193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106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ED69F-9ED2-4A26-B870-E6CA32D30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492"/>
            <a:ext cx="10515600" cy="1325563"/>
          </a:xfrm>
        </p:spPr>
        <p:txBody>
          <a:bodyPr/>
          <a:lstStyle/>
          <a:p>
            <a:r>
              <a:rPr lang="en-US" dirty="0"/>
              <a:t>ADI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7CA67-4ECE-401A-88AE-662DDB5EA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158" y="1664055"/>
            <a:ext cx="10515600" cy="4351338"/>
          </a:xfrm>
        </p:spPr>
        <p:txBody>
          <a:bodyPr/>
          <a:lstStyle/>
          <a:p>
            <a:pPr>
              <a:lnSpc>
                <a:spcPct val="300000"/>
              </a:lnSpc>
            </a:pPr>
            <a:r>
              <a:rPr lang="en-US" altLang="zh-CN" dirty="0"/>
              <a:t>8bit and 16bit Data write and read, both are OK.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A99BB4-2D84-4122-9A0C-2298B12F2B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096507"/>
            <a:ext cx="6762308" cy="2097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609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4660B45-AA01-46CE-8568-880008BB2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51215"/>
            <a:ext cx="10515600" cy="180879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DDR Data Bus did some exchange, but it is not exchange between low 8bit data and High 8bit Data, so it should be OK</a:t>
            </a:r>
            <a:endParaRPr lang="en-US" altLang="zh-CN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95ACB7E-034E-4CA9-AED2-FEBBAB2E59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831" y="1220172"/>
            <a:ext cx="3730534" cy="3381342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0C58087E-2D60-41F1-969D-890C10824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848" y="-105391"/>
            <a:ext cx="10515600" cy="1325563"/>
          </a:xfrm>
        </p:spPr>
        <p:txBody>
          <a:bodyPr/>
          <a:lstStyle/>
          <a:p>
            <a:r>
              <a:rPr lang="en-US" dirty="0"/>
              <a:t>WE-10000 </a:t>
            </a:r>
            <a:r>
              <a:rPr lang="en-US" altLang="zh-CN" dirty="0"/>
              <a:t>schematic :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569794-40C1-45D5-BCD4-F036F58713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096" y="1496127"/>
            <a:ext cx="6204487" cy="3105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586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0C58087E-2D60-41F1-969D-890C10824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294" y="267471"/>
            <a:ext cx="10515600" cy="1325563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altLang="zh-CN" dirty="0"/>
              <a:t>hecked  </a:t>
            </a:r>
            <a:r>
              <a:rPr lang="en-US" altLang="zh-CN" dirty="0" err="1"/>
              <a:t>Amlogic</a:t>
            </a:r>
            <a:r>
              <a:rPr lang="en-US" altLang="zh-CN" dirty="0"/>
              <a:t> schematic , also did some exchange in Data bus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C9A9F6-8A3B-4EE0-881A-F602097BB0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980" y="1593034"/>
            <a:ext cx="4600040" cy="4850383"/>
          </a:xfrm>
        </p:spPr>
      </p:pic>
    </p:spTree>
    <p:extLst>
      <p:ext uri="{BB962C8B-B14F-4D97-AF65-F5344CB8AC3E}">
        <p14:creationId xmlns:p14="http://schemas.microsoft.com/office/powerpoint/2010/main" val="10152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0C58087E-2D60-41F1-969D-890C10824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294" y="267471"/>
            <a:ext cx="10515600" cy="1325563"/>
          </a:xfrm>
        </p:spPr>
        <p:txBody>
          <a:bodyPr/>
          <a:lstStyle/>
          <a:p>
            <a:r>
              <a:rPr lang="en-US" dirty="0"/>
              <a:t>ADI and TI compare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910A6CF-6EDF-4186-852D-F9606F3928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842" y="1175973"/>
            <a:ext cx="6063206" cy="3873230"/>
          </a:xfr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EECDAE6-6C79-46FD-800B-B414F4B6CCD2}"/>
              </a:ext>
            </a:extLst>
          </p:cNvPr>
          <p:cNvSpPr txBox="1">
            <a:spLocks/>
          </p:cNvSpPr>
          <p:nvPr/>
        </p:nvSpPr>
        <p:spPr>
          <a:xfrm>
            <a:off x="838200" y="5049203"/>
            <a:ext cx="10515600" cy="1808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/>
              <a:t>The DQS is different. maybe it is root cause ,but not quite sure.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/>
              <a:t>I think that low 8bit data write &amp;read is using the DQS0 for data strobe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/>
              <a:t>High 8bit data is using the DQS1 for data strobe.</a:t>
            </a:r>
          </a:p>
        </p:txBody>
      </p:sp>
    </p:spTree>
    <p:extLst>
      <p:ext uri="{BB962C8B-B14F-4D97-AF65-F5344CB8AC3E}">
        <p14:creationId xmlns:p14="http://schemas.microsoft.com/office/powerpoint/2010/main" val="1324788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0C58087E-2D60-41F1-969D-890C10824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294" y="267471"/>
            <a:ext cx="10515600" cy="1325563"/>
          </a:xfrm>
        </p:spPr>
        <p:txBody>
          <a:bodyPr/>
          <a:lstStyle/>
          <a:p>
            <a:r>
              <a:rPr lang="en-US" altLang="zh-CN" dirty="0"/>
              <a:t>Proposal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C003E-4E29-478B-8FA9-C3CD701F7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en-US" altLang="zh-CN" dirty="0"/>
              <a:t>exchange the DQS on ES1 board  by HW change</a:t>
            </a:r>
          </a:p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en-US" altLang="zh-CN" dirty="0"/>
              <a:t>Exchange the DQS functions by TI DSP MMU via sw.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407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149</Words>
  <Application>Microsoft Office PowerPoint</Application>
  <PresentationFormat>Widescreen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TI DDR issue</vt:lpstr>
      <vt:lpstr>DDR Issue</vt:lpstr>
      <vt:lpstr>ADI solutions</vt:lpstr>
      <vt:lpstr>WE-10000 schematic :</vt:lpstr>
      <vt:lpstr>Checked  Amlogic schematic , also did some exchange in Data bus</vt:lpstr>
      <vt:lpstr>ADI and TI compare</vt:lpstr>
      <vt:lpstr>Proposal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 DDR issue</dc:title>
  <dc:creator>terry Ho</dc:creator>
  <cp:lastModifiedBy>terry Ho</cp:lastModifiedBy>
  <cp:revision>31</cp:revision>
  <dcterms:created xsi:type="dcterms:W3CDTF">2019-10-25T13:50:36Z</dcterms:created>
  <dcterms:modified xsi:type="dcterms:W3CDTF">2019-10-25T14:22:56Z</dcterms:modified>
</cp:coreProperties>
</file>