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66CDA-981B-41EC-B3AE-A1FBA00E2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AD57CB-3B2E-40F0-B15C-34E255D57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CCEEC-485D-4E0A-BD39-077F6D802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1C7A-1CEE-41EF-86C1-2F13131E07AF}" type="datetimeFigureOut">
              <a:rPr lang="en-IN" smtClean="0"/>
              <a:t>13-06-2019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6C7F1-26F2-4888-8DA5-E64678D37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2D469-6E80-43CE-BEF5-12C11E310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BA78B-3803-466B-A6DD-0BDB99AA63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151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A8C67-FA5A-4223-BBB2-B0732A56F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CA48F6-E02E-46FF-AD7F-58F2B2252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0970F-5764-4493-9C6F-772051014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1C7A-1CEE-41EF-86C1-2F13131E07AF}" type="datetimeFigureOut">
              <a:rPr lang="en-IN" smtClean="0"/>
              <a:t>13-06-2019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ACFA8-C875-4659-AC10-6A5DE5508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893CF5-8888-4489-A4C4-93B06AB7A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BA78B-3803-466B-A6DD-0BDB99AA63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3293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EC5D64-4784-405E-BD96-19F9E7ECED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757929-CE4C-467B-9E92-590FCA681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9A047-3A12-412D-87C2-6A7177534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1C7A-1CEE-41EF-86C1-2F13131E07AF}" type="datetimeFigureOut">
              <a:rPr lang="en-IN" smtClean="0"/>
              <a:t>13-06-2019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70A9B-CC8D-412E-9918-405135F63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3A720-3145-4636-99E4-B04A14A72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BA78B-3803-466B-A6DD-0BDB99AA63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6300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34D89-3950-4929-93FB-E99BCD0ED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0A64A-988B-4313-B4B1-02FFB27D2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42DB9F-5DAA-4D40-8029-277967A26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1C7A-1CEE-41EF-86C1-2F13131E07AF}" type="datetimeFigureOut">
              <a:rPr lang="en-IN" smtClean="0"/>
              <a:t>13-06-2019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14DFD-1A67-423A-85C8-9591B2C2B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B2836-6DA2-4B1B-A76D-E5CB909F1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BA78B-3803-466B-A6DD-0BDB99AA63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90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498EC-B71D-4ECC-A028-296E6D8D8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4A16AE-1AB7-42F9-BD56-F4EC0835C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AE1A2-58B9-49DD-9355-98882EBAC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1C7A-1CEE-41EF-86C1-2F13131E07AF}" type="datetimeFigureOut">
              <a:rPr lang="en-IN" smtClean="0"/>
              <a:t>13-06-2019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FD625-F415-4C25-B678-DDC77550F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90EA9-84C2-4E71-A4BA-30170B769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BA78B-3803-466B-A6DD-0BDB99AA63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2993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9DA5A-2305-4880-8CDE-3DCDB392F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664D7-6B28-479F-BF1A-C929E249D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15E519-B654-4551-9B43-068E21CBE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4A56F-FA51-4C45-8C9F-97290DF39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1C7A-1CEE-41EF-86C1-2F13131E07AF}" type="datetimeFigureOut">
              <a:rPr lang="en-IN" smtClean="0"/>
              <a:t>13-06-2019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CBAC39-DF4C-4076-B3A3-A7024B62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5AC050-F46A-47C5-9550-A8B9D6151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BA78B-3803-466B-A6DD-0BDB99AA63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8861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63F77-861A-4B79-AAAA-DEE3AE0A4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7202FD-E309-41B1-A0B4-1519FC5C9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DB2043-478A-4629-AC22-9E90D2E4A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48A641-7DA2-4E03-8D04-A60F8B60E5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0C6580-4886-454B-BFAF-997286ED9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ACDFCB-D205-45C2-9969-A21D66F88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1C7A-1CEE-41EF-86C1-2F13131E07AF}" type="datetimeFigureOut">
              <a:rPr lang="en-IN" smtClean="0"/>
              <a:t>13-06-2019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11AE5B-FF05-4A9B-82C8-7B5E7877A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C92FD2-CA56-4BE5-AE23-E27C41EF2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BA78B-3803-466B-A6DD-0BDB99AA63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4624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41B55-5E42-4894-914B-43D29A3AA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92D4E9-55D6-4CB7-922E-24C4F4F0F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1C7A-1CEE-41EF-86C1-2F13131E07AF}" type="datetimeFigureOut">
              <a:rPr lang="en-IN" smtClean="0"/>
              <a:t>13-06-2019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8CDA77-3146-4008-9BB0-D2E253A33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900E6-CB6E-4ECD-9F6F-68EB61AF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BA78B-3803-466B-A6DD-0BDB99AA63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951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51853A-D012-4600-9468-76F7836CC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1C7A-1CEE-41EF-86C1-2F13131E07AF}" type="datetimeFigureOut">
              <a:rPr lang="en-IN" smtClean="0"/>
              <a:t>13-06-2019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34DAF1-2519-4441-B825-ADDF101CC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1E6035-16D2-4D8E-A87F-5517C96A4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BA78B-3803-466B-A6DD-0BDB99AA63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115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8E991-BD59-49BB-B9E4-C4A8BCC14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70A5D-25E3-4E61-A2E2-E7A2E064C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E24D64-926C-4DD9-A4C9-F8E316178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54E40-99E8-49A4-A188-8CADC4F9C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1C7A-1CEE-41EF-86C1-2F13131E07AF}" type="datetimeFigureOut">
              <a:rPr lang="en-IN" smtClean="0"/>
              <a:t>13-06-2019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17EA5-7064-4DE0-BA22-06457C4B1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7ABD4-6BA3-42E2-9C20-4B95E3D63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BA78B-3803-466B-A6DD-0BDB99AA63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2389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50082-882A-44EE-A2CB-E5B3D6F4F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6ACD0E-6A72-45C8-BAD7-01F983F86E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7CA54F-859E-4CCA-A0FE-4E6C33AE9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1C90AD-5393-4B29-BDDA-B9886F84C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1C7A-1CEE-41EF-86C1-2F13131E07AF}" type="datetimeFigureOut">
              <a:rPr lang="en-IN" smtClean="0"/>
              <a:t>13-06-2019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F726A3-8BF3-4787-8456-6FA67D56B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FB108-887E-4510-AF85-8D6A66C54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BA78B-3803-466B-A6DD-0BDB99AA63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584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B84DC9-CE90-48B0-84D9-3D7CCFA34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53C9BE-AC80-4CC4-9621-E2E506965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0F9AE-DB8B-4C1D-95B2-DBDA36992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41C7A-1CEE-41EF-86C1-2F13131E07AF}" type="datetimeFigureOut">
              <a:rPr lang="en-IN" smtClean="0"/>
              <a:t>13-06-2019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B581E-5BBC-4CF6-9C67-40BD35C896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92C0A-4FE7-4BA8-B241-4FFB96FDD5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BA78B-3803-466B-A6DD-0BDB99AA63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7102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3CE2D4E-5CC6-4656-8E58-E12203699B2C}"/>
              </a:ext>
            </a:extLst>
          </p:cNvPr>
          <p:cNvSpPr/>
          <p:nvPr/>
        </p:nvSpPr>
        <p:spPr>
          <a:xfrm>
            <a:off x="3441939" y="388189"/>
            <a:ext cx="4597880" cy="54489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0F31BA-6010-4179-AFCB-47EF5B31B554}"/>
              </a:ext>
            </a:extLst>
          </p:cNvPr>
          <p:cNvSpPr/>
          <p:nvPr/>
        </p:nvSpPr>
        <p:spPr>
          <a:xfrm>
            <a:off x="3950898" y="2424024"/>
            <a:ext cx="1216325" cy="983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Processor</a:t>
            </a:r>
          </a:p>
          <a:p>
            <a:pPr algn="ctr"/>
            <a:r>
              <a:rPr lang="en-IN" dirty="0"/>
              <a:t>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3308E0-D1BC-4E05-A72F-1BC127843C43}"/>
              </a:ext>
            </a:extLst>
          </p:cNvPr>
          <p:cNvSpPr/>
          <p:nvPr/>
        </p:nvSpPr>
        <p:spPr>
          <a:xfrm>
            <a:off x="5167223" y="782129"/>
            <a:ext cx="1216325" cy="983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Processor </a:t>
            </a:r>
          </a:p>
          <a:p>
            <a:pPr algn="ctr"/>
            <a:r>
              <a:rPr lang="en-IN" dirty="0"/>
              <a:t>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7D9CB9-C43F-4E1E-A25C-9894BE434005}"/>
              </a:ext>
            </a:extLst>
          </p:cNvPr>
          <p:cNvSpPr/>
          <p:nvPr/>
        </p:nvSpPr>
        <p:spPr>
          <a:xfrm>
            <a:off x="5167223" y="4083173"/>
            <a:ext cx="1216325" cy="983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Processor </a:t>
            </a:r>
          </a:p>
          <a:p>
            <a:pPr algn="ctr"/>
            <a:r>
              <a:rPr lang="en-IN" dirty="0"/>
              <a:t>3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C337AD8-9BB9-44F3-B045-7EDBE78ABE94}"/>
              </a:ext>
            </a:extLst>
          </p:cNvPr>
          <p:cNvCxnSpPr/>
          <p:nvPr/>
        </p:nvCxnSpPr>
        <p:spPr>
          <a:xfrm flipH="1">
            <a:off x="6383548" y="1371601"/>
            <a:ext cx="10092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977372F-6963-4C02-84DF-AFA8E90A64E0}"/>
              </a:ext>
            </a:extLst>
          </p:cNvPr>
          <p:cNvSpPr txBox="1"/>
          <p:nvPr/>
        </p:nvSpPr>
        <p:spPr>
          <a:xfrm>
            <a:off x="6383548" y="1126856"/>
            <a:ext cx="3764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/>
              <a:t>1.2E impedance observed across HYP1REFRES </a:t>
            </a:r>
            <a:r>
              <a:rPr lang="en-IN" sz="1200" dirty="0" err="1"/>
              <a:t>wrt</a:t>
            </a:r>
            <a:r>
              <a:rPr lang="en-IN" sz="1200" dirty="0"/>
              <a:t> GND &amp;</a:t>
            </a:r>
          </a:p>
          <a:p>
            <a:r>
              <a:rPr lang="en-IN" sz="1200" dirty="0"/>
              <a:t> HYP0REFRES </a:t>
            </a:r>
            <a:r>
              <a:rPr lang="en-IN" sz="1200" dirty="0" err="1"/>
              <a:t>wrt</a:t>
            </a:r>
            <a:r>
              <a:rPr lang="en-IN" sz="1200" dirty="0"/>
              <a:t> GND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693228B-40BF-431F-9DFB-7145E5F3898C}"/>
              </a:ext>
            </a:extLst>
          </p:cNvPr>
          <p:cNvSpPr txBox="1"/>
          <p:nvPr/>
        </p:nvSpPr>
        <p:spPr>
          <a:xfrm>
            <a:off x="6383548" y="4297879"/>
            <a:ext cx="39020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/>
              <a:t>1.2E impedance observed across SGMIIREFRES pin </a:t>
            </a:r>
            <a:r>
              <a:rPr lang="en-IN" sz="1200" dirty="0" err="1"/>
              <a:t>wrt</a:t>
            </a:r>
            <a:r>
              <a:rPr lang="en-IN" sz="1200" dirty="0"/>
              <a:t> GND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861D217-8D3C-4D81-A98A-2C5467AC446A}"/>
              </a:ext>
            </a:extLst>
          </p:cNvPr>
          <p:cNvCxnSpPr/>
          <p:nvPr/>
        </p:nvCxnSpPr>
        <p:spPr>
          <a:xfrm flipH="1">
            <a:off x="6383548" y="4574878"/>
            <a:ext cx="7591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E0BA91C-88D9-43EF-A4F3-BBC1290D1F5A}"/>
              </a:ext>
            </a:extLst>
          </p:cNvPr>
          <p:cNvCxnSpPr/>
          <p:nvPr/>
        </p:nvCxnSpPr>
        <p:spPr>
          <a:xfrm flipH="1">
            <a:off x="5167223" y="2915729"/>
            <a:ext cx="10351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69F90951-0F58-43B0-92C3-CD21A77365AE}"/>
              </a:ext>
            </a:extLst>
          </p:cNvPr>
          <p:cNvSpPr txBox="1"/>
          <p:nvPr/>
        </p:nvSpPr>
        <p:spPr>
          <a:xfrm>
            <a:off x="5167223" y="2573868"/>
            <a:ext cx="30362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/>
              <a:t>All the impedance are OK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81A57FE-C6D0-4A12-902E-14962A61738C}"/>
              </a:ext>
            </a:extLst>
          </p:cNvPr>
          <p:cNvSpPr txBox="1"/>
          <p:nvPr/>
        </p:nvSpPr>
        <p:spPr>
          <a:xfrm>
            <a:off x="5221050" y="5525979"/>
            <a:ext cx="1162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Single PCB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3F0A776-2990-4ADC-9516-897E343EF56A}"/>
              </a:ext>
            </a:extLst>
          </p:cNvPr>
          <p:cNvSpPr txBox="1"/>
          <p:nvPr/>
        </p:nvSpPr>
        <p:spPr>
          <a:xfrm>
            <a:off x="3149786" y="5955417"/>
            <a:ext cx="5070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/>
              <a:t>Note :</a:t>
            </a:r>
          </a:p>
          <a:p>
            <a:r>
              <a:rPr lang="en-IN" sz="1200" dirty="0"/>
              <a:t>This is a single board</a:t>
            </a:r>
          </a:p>
          <a:p>
            <a:r>
              <a:rPr lang="en-IN" sz="1200" dirty="0"/>
              <a:t>We have identical 14 Boards out of which in one board we are facing this issue</a:t>
            </a:r>
          </a:p>
        </p:txBody>
      </p:sp>
    </p:spTree>
    <p:extLst>
      <p:ext uri="{BB962C8B-B14F-4D97-AF65-F5344CB8AC3E}">
        <p14:creationId xmlns:p14="http://schemas.microsoft.com/office/powerpoint/2010/main" val="2496033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karthik.shripad</dc:creator>
  <cp:lastModifiedBy>karthik.shripad</cp:lastModifiedBy>
  <cp:revision>2</cp:revision>
  <dcterms:created xsi:type="dcterms:W3CDTF">2019-06-13T09:44:16Z</dcterms:created>
  <dcterms:modified xsi:type="dcterms:W3CDTF">2019-06-13T10:19:04Z</dcterms:modified>
</cp:coreProperties>
</file>