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4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8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2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7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7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6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1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1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5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2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8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97639-E26C-4E87-A0D7-155D6653B5F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6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dev.ti.com/tirex/content/mcu_plus_sdk_am64x_09_01_00_41/docs/api_guide_am64x/EVM_SETUP_PAG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Why are these 2 “SD BOOT MODE” not identical??</a:t>
            </a:r>
            <a:endParaRPr lang="en-US" sz="4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889213"/>
            <a:ext cx="5157787" cy="8239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SK-AM64B EVM BOOTMODE SWITCH SETTINGS (out of the box)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SD BOOT MODE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911650"/>
            <a:ext cx="5157787" cy="2871438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997575" y="2428875"/>
            <a:ext cx="5191125" cy="442912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097588" y="1482638"/>
            <a:ext cx="5486400" cy="1429012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4"/>
              </a:rPr>
              <a:t>https://dev.ti.com/tirex/content/mcu_plus_sdk_am64x_09_01_00_41/docs/api_guide_am64x/EVM_SETUP_PAGE.html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757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Why are these 2 “SD BOOT MODE” not identical??</vt:lpstr>
    </vt:vector>
  </TitlesOfParts>
  <Company>Applied 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are these 2 “SD BOOT MODE” not identic</dc:title>
  <dc:creator>Jim Mrowca</dc:creator>
  <cp:lastModifiedBy>Jim Mrowca</cp:lastModifiedBy>
  <cp:revision>2</cp:revision>
  <dcterms:created xsi:type="dcterms:W3CDTF">2024-06-05T22:00:56Z</dcterms:created>
  <dcterms:modified xsi:type="dcterms:W3CDTF">2024-06-05T22:02:10Z</dcterms:modified>
</cp:coreProperties>
</file>