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3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8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623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42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328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077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17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79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214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344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19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163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99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644008" y="1268760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DC/DC1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644008" y="2420888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DC/DC2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4644008" y="3645024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DC/DC3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4644008" y="4797152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DC/DC4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7236296" y="1268760"/>
            <a:ext cx="1296144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C6657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1979712" y="1268760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4644008" y="116632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LM10011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979712" y="5943772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LM3881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7236296" y="2567658"/>
            <a:ext cx="100811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CVDD1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7236296" y="1415530"/>
            <a:ext cx="100811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CVDD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7236296" y="3791794"/>
            <a:ext cx="100811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DVDD15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7236296" y="4943922"/>
            <a:ext cx="100811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DVDD18</a:t>
            </a:r>
            <a:endParaRPr kumimoji="1" lang="ja-JP" altLang="en-US" dirty="0"/>
          </a:p>
        </p:txBody>
      </p:sp>
      <p:cxnSp>
        <p:nvCxnSpPr>
          <p:cNvPr id="26" name="直線矢印コネクタ 25"/>
          <p:cNvCxnSpPr>
            <a:stCxn id="12" idx="2"/>
            <a:endCxn id="5" idx="0"/>
          </p:cNvCxnSpPr>
          <p:nvPr/>
        </p:nvCxnSpPr>
        <p:spPr>
          <a:xfrm>
            <a:off x="5292080" y="770212"/>
            <a:ext cx="0" cy="4985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11" idx="3"/>
            <a:endCxn id="5" idx="1"/>
          </p:cNvCxnSpPr>
          <p:nvPr/>
        </p:nvCxnSpPr>
        <p:spPr>
          <a:xfrm>
            <a:off x="3275856" y="1595550"/>
            <a:ext cx="136815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>
            <a:endCxn id="7" idx="1"/>
          </p:cNvCxnSpPr>
          <p:nvPr/>
        </p:nvCxnSpPr>
        <p:spPr>
          <a:xfrm>
            <a:off x="3851919" y="2747678"/>
            <a:ext cx="7920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endCxn id="8" idx="1"/>
          </p:cNvCxnSpPr>
          <p:nvPr/>
        </p:nvCxnSpPr>
        <p:spPr>
          <a:xfrm>
            <a:off x="3851919" y="3971814"/>
            <a:ext cx="7920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>
            <a:endCxn id="9" idx="1"/>
          </p:cNvCxnSpPr>
          <p:nvPr/>
        </p:nvCxnSpPr>
        <p:spPr>
          <a:xfrm>
            <a:off x="3851919" y="5123942"/>
            <a:ext cx="7920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>
            <a:stCxn id="5" idx="3"/>
            <a:endCxn id="22" idx="1"/>
          </p:cNvCxnSpPr>
          <p:nvPr/>
        </p:nvCxnSpPr>
        <p:spPr>
          <a:xfrm>
            <a:off x="5940152" y="1595550"/>
            <a:ext cx="1296144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>
            <a:stCxn id="7" idx="3"/>
            <a:endCxn id="21" idx="1"/>
          </p:cNvCxnSpPr>
          <p:nvPr/>
        </p:nvCxnSpPr>
        <p:spPr>
          <a:xfrm>
            <a:off x="5940152" y="2747678"/>
            <a:ext cx="1296144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>
            <a:stCxn id="8" idx="3"/>
          </p:cNvCxnSpPr>
          <p:nvPr/>
        </p:nvCxnSpPr>
        <p:spPr>
          <a:xfrm flipV="1">
            <a:off x="5940152" y="3971813"/>
            <a:ext cx="1296144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>
            <a:stCxn id="9" idx="3"/>
            <a:endCxn id="24" idx="1"/>
          </p:cNvCxnSpPr>
          <p:nvPr/>
        </p:nvCxnSpPr>
        <p:spPr>
          <a:xfrm>
            <a:off x="5940152" y="5123942"/>
            <a:ext cx="1296144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カギ線コネクタ 47"/>
          <p:cNvCxnSpPr>
            <a:stCxn id="13" idx="0"/>
            <a:endCxn id="7" idx="2"/>
          </p:cNvCxnSpPr>
          <p:nvPr/>
        </p:nvCxnSpPr>
        <p:spPr>
          <a:xfrm rot="5400000" flipH="1" flipV="1">
            <a:off x="2525280" y="3176972"/>
            <a:ext cx="2869304" cy="2664296"/>
          </a:xfrm>
          <a:prstGeom prst="bentConnector3">
            <a:avLst>
              <a:gd name="adj1" fmla="val 89164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カギ線コネクタ 51"/>
          <p:cNvCxnSpPr>
            <a:endCxn id="8" idx="2"/>
          </p:cNvCxnSpPr>
          <p:nvPr/>
        </p:nvCxnSpPr>
        <p:spPr>
          <a:xfrm flipV="1">
            <a:off x="2627784" y="4298604"/>
            <a:ext cx="2664296" cy="28252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カギ線コネクタ 53"/>
          <p:cNvCxnSpPr>
            <a:endCxn id="9" idx="2"/>
          </p:cNvCxnSpPr>
          <p:nvPr/>
        </p:nvCxnSpPr>
        <p:spPr>
          <a:xfrm flipV="1">
            <a:off x="2627784" y="5450732"/>
            <a:ext cx="2664296" cy="28252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カギ線コネクタ 57"/>
          <p:cNvCxnSpPr>
            <a:endCxn id="13" idx="3"/>
          </p:cNvCxnSpPr>
          <p:nvPr/>
        </p:nvCxnSpPr>
        <p:spPr>
          <a:xfrm rot="5400000">
            <a:off x="1226382" y="3645025"/>
            <a:ext cx="4675012" cy="576063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カギ線コネクタ 59"/>
          <p:cNvCxnSpPr>
            <a:stCxn id="10" idx="0"/>
            <a:endCxn id="12" idx="3"/>
          </p:cNvCxnSpPr>
          <p:nvPr/>
        </p:nvCxnSpPr>
        <p:spPr>
          <a:xfrm rot="16200000" flipV="1">
            <a:off x="6499591" y="-116017"/>
            <a:ext cx="825338" cy="1944216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endCxn id="11" idx="1"/>
          </p:cNvCxnSpPr>
          <p:nvPr/>
        </p:nvCxnSpPr>
        <p:spPr>
          <a:xfrm>
            <a:off x="683568" y="1595550"/>
            <a:ext cx="1296144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>
            <a:endCxn id="13" idx="1"/>
          </p:cNvCxnSpPr>
          <p:nvPr/>
        </p:nvCxnSpPr>
        <p:spPr>
          <a:xfrm>
            <a:off x="683568" y="6270562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角丸四角形吹き出し 65"/>
          <p:cNvSpPr/>
          <p:nvPr/>
        </p:nvSpPr>
        <p:spPr>
          <a:xfrm>
            <a:off x="107504" y="2922187"/>
            <a:ext cx="2232248" cy="2021735"/>
          </a:xfrm>
          <a:prstGeom prst="wedgeRoundRectCallout">
            <a:avLst>
              <a:gd name="adj1" fmla="val 112807"/>
              <a:gd name="adj2" fmla="val -11519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600" dirty="0">
                <a:solidFill>
                  <a:schemeClr val="tx1"/>
                </a:solidFill>
              </a:rPr>
              <a:t>LM3881 starts the power down sequence, but DC/DC stops the power supply soon.</a:t>
            </a:r>
            <a:r>
              <a:rPr lang="ja-JP" altLang="en-US" sz="1600" dirty="0">
                <a:solidFill>
                  <a:schemeClr val="tx1"/>
                </a:solidFill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</a:rPr>
              <a:t>LM3881 can't complete the sequence.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3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27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近藤　和仁</dc:creator>
  <cp:lastModifiedBy>近藤　和仁</cp:lastModifiedBy>
  <cp:revision>13</cp:revision>
  <dcterms:created xsi:type="dcterms:W3CDTF">2017-05-18T00:10:22Z</dcterms:created>
  <dcterms:modified xsi:type="dcterms:W3CDTF">2017-05-18T04:18:02Z</dcterms:modified>
</cp:coreProperties>
</file>