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7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1727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870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502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0445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470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862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360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22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716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247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6595A-E117-418A-81F9-3813B00E156A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7761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6595A-E117-418A-81F9-3813B00E156A}" type="datetimeFigureOut">
              <a:rPr kumimoji="1" lang="ja-JP" altLang="en-US" smtClean="0"/>
              <a:t>2017/4/4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D764A-87C0-49D4-A498-93356AA49AD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98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539552" y="476672"/>
            <a:ext cx="40139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 smtClean="0"/>
              <a:t>Packet flow for capturing data</a:t>
            </a:r>
            <a:endParaRPr kumimoji="1" lang="ja-JP" altLang="en-US" sz="2400" b="1" dirty="0"/>
          </a:p>
        </p:txBody>
      </p:sp>
      <p:sp>
        <p:nvSpPr>
          <p:cNvPr id="5" name="正方形/長方形 4"/>
          <p:cNvSpPr/>
          <p:nvPr/>
        </p:nvSpPr>
        <p:spPr>
          <a:xfrm>
            <a:off x="518596" y="1201116"/>
            <a:ext cx="3823611" cy="2677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400" dirty="0" smtClean="0"/>
              <a:t>LEADER ; 44 bytes</a:t>
            </a:r>
            <a:br>
              <a:rPr lang="en-US" altLang="ja-JP" sz="1400" dirty="0" smtClean="0"/>
            </a:br>
            <a:r>
              <a:rPr lang="en-US" altLang="ja-JP" sz="1400" dirty="0" smtClean="0">
                <a:sym typeface="Wingdings" panose="05000000000000000000" pitchFamily="2" charset="2"/>
              </a:rPr>
              <a:t></a:t>
            </a:r>
            <a:r>
              <a:rPr lang="en-US" altLang="ja-JP" sz="1400" dirty="0" smtClean="0"/>
              <a:t>First packet to indicate data format and size</a:t>
            </a:r>
            <a:br>
              <a:rPr lang="en-US" altLang="ja-JP" sz="1400" dirty="0" smtClean="0"/>
            </a:br>
            <a:endParaRPr lang="en-US" altLang="ja-JP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400" dirty="0" smtClean="0"/>
              <a:t>PAYLOAD(1-5067) ; 1372 bytes</a:t>
            </a:r>
            <a:br>
              <a:rPr lang="en-US" altLang="ja-JP" sz="1400" dirty="0" smtClean="0"/>
            </a:br>
            <a:r>
              <a:rPr lang="en-US" altLang="ja-JP" sz="1400" dirty="0" smtClean="0">
                <a:sym typeface="Wingdings" panose="05000000000000000000" pitchFamily="2" charset="2"/>
              </a:rPr>
              <a:t></a:t>
            </a:r>
            <a:r>
              <a:rPr lang="en-US" altLang="ja-JP" sz="1400" dirty="0" smtClean="0"/>
              <a:t>Capture data packet. </a:t>
            </a:r>
            <a:br>
              <a:rPr lang="en-US" altLang="ja-JP" sz="1400" dirty="0" smtClean="0"/>
            </a:br>
            <a:endParaRPr lang="en-US" altLang="ja-JP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400" dirty="0" smtClean="0"/>
              <a:t>PAYLOAD (5068); 620 bytes</a:t>
            </a:r>
            <a:br>
              <a:rPr lang="en-US" altLang="ja-JP" sz="1400" dirty="0" smtClean="0"/>
            </a:br>
            <a:r>
              <a:rPr lang="en-US" altLang="ja-JP" sz="1400" dirty="0" smtClean="0">
                <a:sym typeface="Wingdings" panose="05000000000000000000" pitchFamily="2" charset="2"/>
              </a:rPr>
              <a:t>Last Capture data packet</a:t>
            </a:r>
            <a:br>
              <a:rPr lang="en-US" altLang="ja-JP" sz="1400" dirty="0" smtClean="0">
                <a:sym typeface="Wingdings" panose="05000000000000000000" pitchFamily="2" charset="2"/>
              </a:rPr>
            </a:br>
            <a:endParaRPr lang="en-US" altLang="ja-JP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sz="1400" dirty="0" smtClean="0"/>
              <a:t>TAILER ; 24 bytes</a:t>
            </a:r>
            <a:br>
              <a:rPr lang="en-US" altLang="ja-JP" sz="1400" dirty="0" smtClean="0"/>
            </a:br>
            <a:r>
              <a:rPr lang="en-US" altLang="ja-JP" sz="1400" dirty="0" smtClean="0">
                <a:sym typeface="Wingdings" panose="05000000000000000000" pitchFamily="2" charset="2"/>
              </a:rPr>
              <a:t>Last packet to indicate end of stream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ja-JP" altLang="en-US" sz="1400" dirty="0"/>
          </a:p>
        </p:txBody>
      </p:sp>
      <p:sp>
        <p:nvSpPr>
          <p:cNvPr id="6" name="正方形/長方形 5"/>
          <p:cNvSpPr/>
          <p:nvPr/>
        </p:nvSpPr>
        <p:spPr>
          <a:xfrm>
            <a:off x="4644008" y="1196752"/>
            <a:ext cx="3456384" cy="3456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Capture Image</a:t>
            </a:r>
            <a:endParaRPr kumimoji="1"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4642479" y="816020"/>
            <a:ext cx="648072" cy="3307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050" dirty="0"/>
              <a:t>LEADER</a:t>
            </a:r>
            <a:endParaRPr kumimoji="1" lang="ja-JP" altLang="en-US" sz="1050" dirty="0"/>
          </a:p>
        </p:txBody>
      </p:sp>
      <p:sp>
        <p:nvSpPr>
          <p:cNvPr id="8" name="正方形/長方形 7"/>
          <p:cNvSpPr/>
          <p:nvPr/>
        </p:nvSpPr>
        <p:spPr>
          <a:xfrm>
            <a:off x="4644008" y="4688738"/>
            <a:ext cx="648072" cy="3307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050" dirty="0"/>
              <a:t>TRAILER</a:t>
            </a:r>
            <a:endParaRPr kumimoji="1" lang="ja-JP" altLang="en-US" sz="1050" dirty="0"/>
          </a:p>
        </p:txBody>
      </p:sp>
      <p:sp>
        <p:nvSpPr>
          <p:cNvPr id="9" name="正方形/長方形 8"/>
          <p:cNvSpPr/>
          <p:nvPr/>
        </p:nvSpPr>
        <p:spPr>
          <a:xfrm>
            <a:off x="4644008" y="1196752"/>
            <a:ext cx="1152128" cy="3307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smtClean="0"/>
              <a:t>PAYLOAD 1</a:t>
            </a:r>
            <a:endParaRPr kumimoji="1" lang="ja-JP" altLang="en-US" sz="1000" dirty="0"/>
          </a:p>
        </p:txBody>
      </p:sp>
      <p:sp>
        <p:nvSpPr>
          <p:cNvPr id="10" name="正方形/長方形 9"/>
          <p:cNvSpPr/>
          <p:nvPr/>
        </p:nvSpPr>
        <p:spPr>
          <a:xfrm>
            <a:off x="5796136" y="1201116"/>
            <a:ext cx="1152128" cy="3307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000" dirty="0" smtClean="0"/>
              <a:t>PAYLOAD 2</a:t>
            </a:r>
            <a:endParaRPr kumimoji="1" lang="ja-JP" altLang="en-US" sz="10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970235" y="1158135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….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751445" y="4319208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….</a:t>
            </a:r>
            <a:endParaRPr kumimoji="1" lang="ja-JP" altLang="en-US" dirty="0"/>
          </a:p>
        </p:txBody>
      </p:sp>
      <p:sp>
        <p:nvSpPr>
          <p:cNvPr id="13" name="正方形/長方形 12"/>
          <p:cNvSpPr/>
          <p:nvPr/>
        </p:nvSpPr>
        <p:spPr>
          <a:xfrm>
            <a:off x="7380312" y="4322420"/>
            <a:ext cx="720080" cy="3287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000" dirty="0" smtClean="0"/>
              <a:t>PAYLOAD 5068</a:t>
            </a:r>
            <a:r>
              <a:rPr lang="en-US" altLang="ja-JP" sz="1000" dirty="0"/>
              <a:t> </a:t>
            </a:r>
            <a:endParaRPr kumimoji="1" lang="ja-JP" altLang="en-US" sz="1000" dirty="0"/>
          </a:p>
        </p:txBody>
      </p:sp>
      <p:sp>
        <p:nvSpPr>
          <p:cNvPr id="14" name="正方形/長方形 13"/>
          <p:cNvSpPr/>
          <p:nvPr/>
        </p:nvSpPr>
        <p:spPr>
          <a:xfrm>
            <a:off x="6210917" y="4322419"/>
            <a:ext cx="1152128" cy="3307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000" dirty="0" smtClean="0"/>
              <a:t>PAYLOAD 5067</a:t>
            </a:r>
            <a:endParaRPr kumimoji="1"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850765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539552" y="476672"/>
            <a:ext cx="50029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 smtClean="0"/>
              <a:t>The beginning of capture in </a:t>
            </a:r>
            <a:r>
              <a:rPr lang="en-US" altLang="ja-JP" sz="2400" b="1" dirty="0" err="1" smtClean="0"/>
              <a:t>wireshark</a:t>
            </a:r>
            <a:endParaRPr kumimoji="1" lang="ja-JP" altLang="en-US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80727"/>
            <a:ext cx="7992888" cy="4685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右中かっこ 5"/>
          <p:cNvSpPr/>
          <p:nvPr/>
        </p:nvSpPr>
        <p:spPr>
          <a:xfrm>
            <a:off x="7200292" y="4377751"/>
            <a:ext cx="360040" cy="1288715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596336" y="4760498"/>
            <a:ext cx="1218603" cy="7386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A series of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Capture data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kern="12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(fragmented)</a:t>
            </a:r>
            <a:endParaRPr kumimoji="1" lang="en-US" altLang="ja-JP" sz="1400" kern="1200" dirty="0" smtClean="0">
              <a:solidFill>
                <a:srgbClr val="000000"/>
              </a:solidFill>
              <a:latin typeface="Arial" panose="020B0604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403524" y="4094744"/>
            <a:ext cx="3191899" cy="430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100" b="1" dirty="0" smtClean="0"/>
              <a:t>LEADER ; Length 86 </a:t>
            </a:r>
            <a:r>
              <a:rPr kumimoji="1" lang="en-US" altLang="ja-JP" sz="1100" b="1" dirty="0" smtClean="0">
                <a:sym typeface="Wingdings" panose="05000000000000000000" pitchFamily="2" charset="2"/>
              </a:rPr>
              <a:t> UDP data payload = 44 bytes</a:t>
            </a:r>
          </a:p>
          <a:p>
            <a:r>
              <a:rPr lang="en-US" altLang="ja-JP" sz="1100" dirty="0" err="1" smtClean="0">
                <a:sym typeface="Wingdings" panose="05000000000000000000" pitchFamily="2" charset="2"/>
              </a:rPr>
              <a:t>Recv</a:t>
            </a:r>
            <a:r>
              <a:rPr lang="en-US" altLang="ja-JP" sz="1100" dirty="0" smtClean="0">
                <a:sym typeface="Wingdings" panose="05000000000000000000" pitchFamily="2" charset="2"/>
              </a:rPr>
              <a:t>()`s return value is 44.</a:t>
            </a:r>
            <a:r>
              <a:rPr kumimoji="1" lang="en-US" altLang="ja-JP" sz="1100" dirty="0" smtClean="0">
                <a:sym typeface="Wingdings" panose="05000000000000000000" pitchFamily="2" charset="2"/>
              </a:rPr>
              <a:t> </a:t>
            </a:r>
            <a:r>
              <a:rPr lang="en-US" altLang="ja-JP" sz="1100" dirty="0" smtClean="0">
                <a:sym typeface="Wingdings" panose="05000000000000000000" pitchFamily="2" charset="2"/>
              </a:rPr>
              <a:t>This is expected.</a:t>
            </a:r>
            <a:endParaRPr lang="ja-JP" altLang="en-US" sz="1100" dirty="0" smtClean="0"/>
          </a:p>
        </p:txBody>
      </p:sp>
      <p:cxnSp>
        <p:nvCxnSpPr>
          <p:cNvPr id="9" name="直線矢印コネクタ 8"/>
          <p:cNvCxnSpPr>
            <a:stCxn id="5" idx="3"/>
            <a:endCxn id="10" idx="1"/>
          </p:cNvCxnSpPr>
          <p:nvPr/>
        </p:nvCxnSpPr>
        <p:spPr>
          <a:xfrm>
            <a:off x="5595423" y="4310188"/>
            <a:ext cx="1352841" cy="1154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角丸四角形 9"/>
          <p:cNvSpPr/>
          <p:nvPr/>
        </p:nvSpPr>
        <p:spPr>
          <a:xfrm>
            <a:off x="6948264" y="4360268"/>
            <a:ext cx="216024" cy="13080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角丸四角形 12"/>
          <p:cNvSpPr/>
          <p:nvPr/>
        </p:nvSpPr>
        <p:spPr>
          <a:xfrm>
            <a:off x="6892882" y="4496042"/>
            <a:ext cx="288032" cy="13080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401038" y="4652312"/>
            <a:ext cx="3664786" cy="430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100" b="1" dirty="0" smtClean="0"/>
              <a:t>PAYLOAD 1 ; Length 1414</a:t>
            </a:r>
            <a:r>
              <a:rPr kumimoji="1" lang="en-US" altLang="ja-JP" sz="1100" b="1" dirty="0" smtClean="0">
                <a:sym typeface="Wingdings" panose="05000000000000000000" pitchFamily="2" charset="2"/>
              </a:rPr>
              <a:t> UDP data payload = 1372 bytes</a:t>
            </a:r>
          </a:p>
          <a:p>
            <a:r>
              <a:rPr lang="en-US" altLang="ja-JP" sz="1100" dirty="0" err="1" smtClean="0">
                <a:sym typeface="Wingdings" panose="05000000000000000000" pitchFamily="2" charset="2"/>
              </a:rPr>
              <a:t>Resv</a:t>
            </a:r>
            <a:r>
              <a:rPr lang="en-US" altLang="ja-JP" sz="1100" dirty="0" smtClean="0">
                <a:sym typeface="Wingdings" panose="05000000000000000000" pitchFamily="2" charset="2"/>
              </a:rPr>
              <a:t>()`s return value is 1372.</a:t>
            </a:r>
            <a:r>
              <a:rPr lang="en-US" altLang="ja-JP" sz="1100" dirty="0" smtClean="0">
                <a:sym typeface="Wingdings" panose="05000000000000000000" pitchFamily="2" charset="2"/>
              </a:rPr>
              <a:t> This is expected.</a:t>
            </a:r>
            <a:endParaRPr lang="ja-JP" altLang="en-US" sz="1100" dirty="0" smtClean="0"/>
          </a:p>
        </p:txBody>
      </p:sp>
      <p:cxnSp>
        <p:nvCxnSpPr>
          <p:cNvPr id="15" name="直線矢印コネクタ 14"/>
          <p:cNvCxnSpPr>
            <a:stCxn id="14" idx="3"/>
            <a:endCxn id="13" idx="1"/>
          </p:cNvCxnSpPr>
          <p:nvPr/>
        </p:nvCxnSpPr>
        <p:spPr>
          <a:xfrm flipV="1">
            <a:off x="6065824" y="4561445"/>
            <a:ext cx="827058" cy="3063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角丸四角形 17"/>
          <p:cNvSpPr/>
          <p:nvPr/>
        </p:nvSpPr>
        <p:spPr>
          <a:xfrm>
            <a:off x="6895648" y="4623503"/>
            <a:ext cx="288032" cy="13080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403524" y="5197591"/>
            <a:ext cx="3664786" cy="430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100" b="1" dirty="0" smtClean="0"/>
              <a:t>PAYLOAD 1 ; Length 1414</a:t>
            </a:r>
            <a:r>
              <a:rPr kumimoji="1" lang="en-US" altLang="ja-JP" sz="1100" b="1" dirty="0" smtClean="0">
                <a:sym typeface="Wingdings" panose="05000000000000000000" pitchFamily="2" charset="2"/>
              </a:rPr>
              <a:t> UDP data payload = 1372 bytes</a:t>
            </a:r>
          </a:p>
          <a:p>
            <a:r>
              <a:rPr lang="en-US" altLang="ja-JP" sz="1100" dirty="0" err="1" smtClean="0">
                <a:sym typeface="Wingdings" panose="05000000000000000000" pitchFamily="2" charset="2"/>
              </a:rPr>
              <a:t>Resv</a:t>
            </a:r>
            <a:r>
              <a:rPr lang="en-US" altLang="ja-JP" sz="1100" dirty="0" smtClean="0">
                <a:sym typeface="Wingdings" panose="05000000000000000000" pitchFamily="2" charset="2"/>
              </a:rPr>
              <a:t>()`s return value is 1372. This is expected.</a:t>
            </a:r>
            <a:endParaRPr lang="ja-JP" altLang="en-US" sz="1100" dirty="0" smtClean="0"/>
          </a:p>
        </p:txBody>
      </p:sp>
      <p:cxnSp>
        <p:nvCxnSpPr>
          <p:cNvPr id="20" name="直線矢印コネクタ 19"/>
          <p:cNvCxnSpPr>
            <a:stCxn id="19" idx="3"/>
            <a:endCxn id="18" idx="1"/>
          </p:cNvCxnSpPr>
          <p:nvPr/>
        </p:nvCxnSpPr>
        <p:spPr>
          <a:xfrm flipV="1">
            <a:off x="6068310" y="4688906"/>
            <a:ext cx="827338" cy="7241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138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30" y="968698"/>
            <a:ext cx="8089629" cy="3513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右中かっこ 4"/>
          <p:cNvSpPr/>
          <p:nvPr/>
        </p:nvSpPr>
        <p:spPr>
          <a:xfrm>
            <a:off x="7254874" y="1904802"/>
            <a:ext cx="360040" cy="257743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矢印コネクタ 12"/>
          <p:cNvCxnSpPr>
            <a:stCxn id="14" idx="3"/>
            <a:endCxn id="37" idx="1"/>
          </p:cNvCxnSpPr>
          <p:nvPr/>
        </p:nvCxnSpPr>
        <p:spPr>
          <a:xfrm flipH="1" flipV="1">
            <a:off x="6974449" y="4437254"/>
            <a:ext cx="285502" cy="7572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2309557" y="4725144"/>
            <a:ext cx="4950394" cy="938719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TAILER ; Length 66</a:t>
            </a:r>
            <a:r>
              <a:rPr kumimoji="1" lang="en-US" altLang="ja-JP" sz="11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  <a:sym typeface="Wingdings" panose="05000000000000000000" pitchFamily="2" charset="2"/>
              </a:rPr>
              <a:t></a:t>
            </a:r>
            <a:r>
              <a:rPr kumimoji="1" lang="en-US" altLang="ja-JP" sz="11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 UDP data payload = 24bytes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 err="1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Recv</a:t>
            </a:r>
            <a:r>
              <a:rPr lang="en-US" altLang="ja-JP" sz="11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() </a:t>
            </a:r>
            <a:r>
              <a:rPr lang="en-US" altLang="ja-JP" sz="1100" dirty="0" err="1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ruturns</a:t>
            </a:r>
            <a:r>
              <a:rPr lang="en-US" altLang="ja-JP" sz="11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 nothing (blocking)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100" kern="12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If socket is configured as non-blocking</a:t>
            </a:r>
            <a:r>
              <a:rPr lang="ja-JP" altLang="en-US" sz="1100" dirty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en-US" altLang="ja-JP" sz="1100" kern="12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call, </a:t>
            </a:r>
            <a:r>
              <a:rPr kumimoji="1" lang="en-US" altLang="ja-JP" sz="1100" kern="1200" dirty="0" err="1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Recv</a:t>
            </a:r>
            <a:r>
              <a:rPr lang="en-US" altLang="ja-JP" sz="11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() always returns 0.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endParaRPr lang="en-US" altLang="ja-JP" sz="1100" dirty="0">
              <a:solidFill>
                <a:srgbClr val="000000"/>
              </a:solidFill>
              <a:latin typeface="Arial" panose="020B0604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100" dirty="0" smtClean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Please note windows app using </a:t>
            </a:r>
            <a:r>
              <a:rPr lang="en-US" altLang="ja-JP" sz="1100" dirty="0" err="1" smtClean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winsock</a:t>
            </a:r>
            <a:r>
              <a:rPr lang="en-US" altLang="ja-JP" sz="1100" dirty="0" smtClean="0">
                <a:solidFill>
                  <a:srgbClr val="FF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 can capture all of data completely. 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39552" y="476672"/>
            <a:ext cx="4299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 smtClean="0"/>
              <a:t>The end  of capture in </a:t>
            </a:r>
            <a:r>
              <a:rPr lang="en-US" altLang="ja-JP" sz="2400" b="1" dirty="0" err="1" smtClean="0"/>
              <a:t>wireshark</a:t>
            </a:r>
            <a:endParaRPr kumimoji="1" lang="ja-JP" altLang="en-US" sz="2400" b="1" dirty="0"/>
          </a:p>
        </p:txBody>
      </p:sp>
      <p:sp>
        <p:nvSpPr>
          <p:cNvPr id="19" name="角丸四角形 18"/>
          <p:cNvSpPr/>
          <p:nvPr/>
        </p:nvSpPr>
        <p:spPr>
          <a:xfrm>
            <a:off x="6969132" y="3998840"/>
            <a:ext cx="288032" cy="13080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276602" y="2920899"/>
            <a:ext cx="3664786" cy="430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100" b="1" dirty="0" smtClean="0"/>
              <a:t>PAYLOAD 1 ; Length 1414</a:t>
            </a:r>
            <a:r>
              <a:rPr kumimoji="1" lang="en-US" altLang="ja-JP" sz="1100" b="1" dirty="0" smtClean="0">
                <a:sym typeface="Wingdings" panose="05000000000000000000" pitchFamily="2" charset="2"/>
              </a:rPr>
              <a:t> UDP data payload = 1372 bytes</a:t>
            </a:r>
          </a:p>
          <a:p>
            <a:r>
              <a:rPr lang="en-US" altLang="ja-JP" sz="1100" dirty="0" err="1" smtClean="0">
                <a:sym typeface="Wingdings" panose="05000000000000000000" pitchFamily="2" charset="2"/>
              </a:rPr>
              <a:t>Recv</a:t>
            </a:r>
            <a:r>
              <a:rPr lang="en-US" altLang="ja-JP" sz="1100" dirty="0" smtClean="0">
                <a:sym typeface="Wingdings" panose="05000000000000000000" pitchFamily="2" charset="2"/>
              </a:rPr>
              <a:t>()`s return value is 1372.</a:t>
            </a:r>
            <a:r>
              <a:rPr lang="en-US" altLang="ja-JP" sz="1100" dirty="0" smtClean="0">
                <a:sym typeface="Wingdings" panose="05000000000000000000" pitchFamily="2" charset="2"/>
              </a:rPr>
              <a:t> This is expected.</a:t>
            </a:r>
            <a:endParaRPr lang="ja-JP" altLang="en-US" sz="1100" dirty="0"/>
          </a:p>
        </p:txBody>
      </p:sp>
      <p:cxnSp>
        <p:nvCxnSpPr>
          <p:cNvPr id="21" name="直線矢印コネクタ 20"/>
          <p:cNvCxnSpPr>
            <a:stCxn id="20" idx="3"/>
            <a:endCxn id="19" idx="1"/>
          </p:cNvCxnSpPr>
          <p:nvPr/>
        </p:nvCxnSpPr>
        <p:spPr>
          <a:xfrm>
            <a:off x="5941388" y="3136343"/>
            <a:ext cx="1027744" cy="927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2" name="角丸四角形 21"/>
          <p:cNvSpPr/>
          <p:nvPr/>
        </p:nvSpPr>
        <p:spPr>
          <a:xfrm>
            <a:off x="6970318" y="4116929"/>
            <a:ext cx="288032" cy="13080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286759" y="3455225"/>
            <a:ext cx="3664786" cy="430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100" b="1" dirty="0" smtClean="0"/>
              <a:t>PAYLOAD 1 ; Length 1414</a:t>
            </a:r>
            <a:r>
              <a:rPr kumimoji="1" lang="en-US" altLang="ja-JP" sz="1100" b="1" dirty="0" smtClean="0">
                <a:sym typeface="Wingdings" panose="05000000000000000000" pitchFamily="2" charset="2"/>
              </a:rPr>
              <a:t> UDP data payload = 1372 bytes</a:t>
            </a:r>
          </a:p>
          <a:p>
            <a:r>
              <a:rPr lang="en-US" altLang="ja-JP" sz="1100" dirty="0" err="1" smtClean="0">
                <a:sym typeface="Wingdings" panose="05000000000000000000" pitchFamily="2" charset="2"/>
              </a:rPr>
              <a:t>Recv</a:t>
            </a:r>
            <a:r>
              <a:rPr lang="en-US" altLang="ja-JP" sz="1100" dirty="0" smtClean="0">
                <a:sym typeface="Wingdings" panose="05000000000000000000" pitchFamily="2" charset="2"/>
              </a:rPr>
              <a:t>()`s return value is 1372.</a:t>
            </a:r>
            <a:r>
              <a:rPr lang="en-US" altLang="ja-JP" sz="1100" dirty="0" smtClean="0">
                <a:sym typeface="Wingdings" panose="05000000000000000000" pitchFamily="2" charset="2"/>
              </a:rPr>
              <a:t> </a:t>
            </a:r>
            <a:r>
              <a:rPr lang="en-US" altLang="ja-JP" sz="1100" dirty="0" smtClean="0">
                <a:sym typeface="Wingdings" panose="05000000000000000000" pitchFamily="2" charset="2"/>
              </a:rPr>
              <a:t>This is expected.</a:t>
            </a:r>
            <a:endParaRPr lang="ja-JP" altLang="en-US" sz="1100" dirty="0" smtClean="0"/>
          </a:p>
        </p:txBody>
      </p:sp>
      <p:cxnSp>
        <p:nvCxnSpPr>
          <p:cNvPr id="24" name="直線矢印コネクタ 23"/>
          <p:cNvCxnSpPr>
            <a:stCxn id="23" idx="3"/>
            <a:endCxn id="22" idx="1"/>
          </p:cNvCxnSpPr>
          <p:nvPr/>
        </p:nvCxnSpPr>
        <p:spPr>
          <a:xfrm>
            <a:off x="5951545" y="3670669"/>
            <a:ext cx="1018773" cy="5116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9" name="テキスト ボックス 28"/>
          <p:cNvSpPr txBox="1"/>
          <p:nvPr/>
        </p:nvSpPr>
        <p:spPr>
          <a:xfrm>
            <a:off x="2284273" y="4034986"/>
            <a:ext cx="3488455" cy="430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100" b="1" dirty="0" smtClean="0"/>
              <a:t>PAYLOAD 1 ; Length 662</a:t>
            </a:r>
            <a:r>
              <a:rPr kumimoji="1" lang="en-US" altLang="ja-JP" sz="1100" b="1" dirty="0" smtClean="0">
                <a:sym typeface="Wingdings" panose="05000000000000000000" pitchFamily="2" charset="2"/>
              </a:rPr>
              <a:t> UDP data payload = 620bytes</a:t>
            </a:r>
          </a:p>
          <a:p>
            <a:r>
              <a:rPr lang="en-US" altLang="ja-JP" sz="1100" dirty="0" err="1" smtClean="0">
                <a:sym typeface="Wingdings" panose="05000000000000000000" pitchFamily="2" charset="2"/>
              </a:rPr>
              <a:t>Recv</a:t>
            </a:r>
            <a:r>
              <a:rPr lang="en-US" altLang="ja-JP" sz="1100" dirty="0" smtClean="0">
                <a:sym typeface="Wingdings" panose="05000000000000000000" pitchFamily="2" charset="2"/>
              </a:rPr>
              <a:t>()`s return value is 620. This is expected.</a:t>
            </a:r>
            <a:endParaRPr lang="ja-JP" altLang="en-US" sz="1100" dirty="0" smtClean="0"/>
          </a:p>
        </p:txBody>
      </p:sp>
      <p:cxnSp>
        <p:nvCxnSpPr>
          <p:cNvPr id="30" name="直線矢印コネクタ 29"/>
          <p:cNvCxnSpPr>
            <a:stCxn id="29" idx="3"/>
            <a:endCxn id="33" idx="1"/>
          </p:cNvCxnSpPr>
          <p:nvPr/>
        </p:nvCxnSpPr>
        <p:spPr>
          <a:xfrm>
            <a:off x="5772728" y="4250430"/>
            <a:ext cx="1200356" cy="593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3" name="角丸四角形 32"/>
          <p:cNvSpPr/>
          <p:nvPr/>
        </p:nvSpPr>
        <p:spPr>
          <a:xfrm>
            <a:off x="6973084" y="4244390"/>
            <a:ext cx="288032" cy="130805"/>
          </a:xfrm>
          <a:prstGeom prst="round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角丸四角形 36"/>
          <p:cNvSpPr/>
          <p:nvPr/>
        </p:nvSpPr>
        <p:spPr>
          <a:xfrm>
            <a:off x="6974449" y="4371851"/>
            <a:ext cx="261847" cy="130805"/>
          </a:xfrm>
          <a:prstGeom prst="roundRect">
            <a:avLst/>
          </a:prstGeom>
          <a:solidFill>
            <a:srgbClr val="FF0000">
              <a:alpha val="2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7668344" y="2813177"/>
            <a:ext cx="1218603" cy="7386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A series of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4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Capture data</a:t>
            </a:r>
          </a:p>
          <a:p>
            <a:pPr algn="l" rtl="0" fontAlgn="ctr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400" kern="1200" dirty="0" smtClean="0">
                <a:solidFill>
                  <a:srgbClr val="000000"/>
                </a:solidFill>
                <a:latin typeface="Arial" panose="020B0604020202020204" pitchFamily="34" charset="0"/>
                <a:ea typeface="メイリオ" panose="020B0604030504040204" pitchFamily="50" charset="-128"/>
                <a:cs typeface="メイリオ" panose="020B0604030504040204" pitchFamily="50" charset="-128"/>
              </a:rPr>
              <a:t>(fragmented)</a:t>
            </a:r>
            <a:endParaRPr kumimoji="1" lang="en-US" altLang="ja-JP" sz="1400" kern="1200" dirty="0" smtClean="0">
              <a:solidFill>
                <a:srgbClr val="000000"/>
              </a:solidFill>
              <a:latin typeface="Arial" panose="020B0604020202020204" pitchFamily="34" charset="0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7156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237</Words>
  <Application>Microsoft Office PowerPoint</Application>
  <PresentationFormat>画面に合わせる (4:3)</PresentationFormat>
  <Paragraphs>39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Kawada Naoki</dc:creator>
  <cp:lastModifiedBy>Kawada Naoki</cp:lastModifiedBy>
  <cp:revision>5</cp:revision>
  <dcterms:created xsi:type="dcterms:W3CDTF">2017-04-04T06:16:52Z</dcterms:created>
  <dcterms:modified xsi:type="dcterms:W3CDTF">2017-04-04T06:56:18Z</dcterms:modified>
</cp:coreProperties>
</file>