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6" d="100"/>
          <a:sy n="86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9" cy="72008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51B6-57B9-46B9-98B9-FC344D34C1B5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54801-7007-441F-B947-F61E216B35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431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54801-7007-441F-B947-F61E216B35D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928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42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69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41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69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57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087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068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563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675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16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18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FB627-9656-4141-8AB9-D11662242051}" type="datetimeFigureOut">
              <a:rPr kumimoji="1" lang="ja-JP" altLang="en-US" smtClean="0"/>
              <a:t>2017/1/6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BAF10-F589-4B60-94F3-658E9CFDE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94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直線コネクタ 95"/>
          <p:cNvCxnSpPr/>
          <p:nvPr/>
        </p:nvCxnSpPr>
        <p:spPr>
          <a:xfrm>
            <a:off x="4373693" y="165253"/>
            <a:ext cx="0" cy="646690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/>
          <p:nvPr/>
        </p:nvCxnSpPr>
        <p:spPr>
          <a:xfrm flipV="1">
            <a:off x="7247872" y="1484523"/>
            <a:ext cx="0" cy="864946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cxnSp>
        <p:nvCxnSpPr>
          <p:cNvPr id="57" name="直線矢印コネクタ 56"/>
          <p:cNvCxnSpPr/>
          <p:nvPr/>
        </p:nvCxnSpPr>
        <p:spPr>
          <a:xfrm>
            <a:off x="5809422" y="1154428"/>
            <a:ext cx="93168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cxnSp>
        <p:nvCxnSpPr>
          <p:cNvPr id="3" name="直線矢印コネクタ 2"/>
          <p:cNvCxnSpPr/>
          <p:nvPr/>
        </p:nvCxnSpPr>
        <p:spPr>
          <a:xfrm flipV="1">
            <a:off x="2182568" y="1096103"/>
            <a:ext cx="0" cy="1693739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cxnSp>
        <p:nvCxnSpPr>
          <p:cNvPr id="4" name="直線矢印コネクタ 3"/>
          <p:cNvCxnSpPr/>
          <p:nvPr/>
        </p:nvCxnSpPr>
        <p:spPr>
          <a:xfrm>
            <a:off x="887840" y="1143411"/>
            <a:ext cx="93168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sp>
        <p:nvSpPr>
          <p:cNvPr id="5" name="正方形/長方形 4"/>
          <p:cNvSpPr/>
          <p:nvPr/>
        </p:nvSpPr>
        <p:spPr bwMode="auto">
          <a:xfrm>
            <a:off x="707410" y="850694"/>
            <a:ext cx="683070" cy="6560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ECAT</a:t>
            </a:r>
          </a:p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Master</a:t>
            </a:r>
          </a:p>
        </p:txBody>
      </p:sp>
      <p:sp>
        <p:nvSpPr>
          <p:cNvPr id="6" name="正方形/長方形 5"/>
          <p:cNvSpPr/>
          <p:nvPr/>
        </p:nvSpPr>
        <p:spPr bwMode="auto">
          <a:xfrm>
            <a:off x="1822528" y="850693"/>
            <a:ext cx="683070" cy="656063"/>
          </a:xfrm>
          <a:prstGeom prst="rect">
            <a:avLst/>
          </a:prstGeom>
          <a:solidFill>
            <a:srgbClr val="92D05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Slave</a:t>
            </a:r>
            <a:r>
              <a:rPr kumimoji="0" lang="ja-JP" altLang="en-US" sz="1000" kern="0" dirty="0">
                <a:solidFill>
                  <a:prstClr val="black"/>
                </a:solidFill>
                <a:latin typeface="Meiryo UI"/>
                <a:ea typeface="メイリオ"/>
              </a:rPr>
              <a:t> </a:t>
            </a: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1</a:t>
            </a:r>
          </a:p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(Task a)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1822528" y="1693406"/>
            <a:ext cx="683070" cy="656063"/>
          </a:xfrm>
          <a:prstGeom prst="rec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Slave</a:t>
            </a:r>
            <a:r>
              <a:rPr kumimoji="0" lang="ja-JP" altLang="en-US" sz="1000" kern="0" dirty="0">
                <a:solidFill>
                  <a:prstClr val="black"/>
                </a:solidFill>
                <a:latin typeface="Meiryo UI"/>
                <a:ea typeface="メイリオ"/>
              </a:rPr>
              <a:t> </a:t>
            </a: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2</a:t>
            </a:r>
          </a:p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(Task b)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4056831" y="3233206"/>
            <a:ext cx="776428" cy="528073"/>
          </a:xfrm>
          <a:prstGeom prst="rightArrow">
            <a:avLst/>
          </a:prstGeom>
          <a:solidFill>
            <a:srgbClr val="E9EDF3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87461" eaLnBrk="1" fontAlgn="ctr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6731681" y="861711"/>
            <a:ext cx="1032383" cy="1077792"/>
          </a:xfrm>
          <a:prstGeom prst="rect">
            <a:avLst/>
          </a:prstGeom>
          <a:solidFill>
            <a:srgbClr val="FF6699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t" anchorCtr="0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Slave</a:t>
            </a:r>
            <a:r>
              <a:rPr kumimoji="0" lang="ja-JP" altLang="en-US" sz="1000" kern="0" dirty="0">
                <a:solidFill>
                  <a:prstClr val="black"/>
                </a:solidFill>
                <a:latin typeface="Meiryo UI"/>
                <a:ea typeface="メイリオ"/>
              </a:rPr>
              <a:t> 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1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(Task </a:t>
            </a:r>
            <a:r>
              <a:rPr kumimoji="0" lang="en-US" altLang="ja-JP" sz="1000" kern="0" dirty="0" err="1" smtClean="0">
                <a:solidFill>
                  <a:prstClr val="black"/>
                </a:solidFill>
                <a:latin typeface="Meiryo UI"/>
                <a:ea typeface="メイリオ"/>
              </a:rPr>
              <a:t>a+b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)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6918360" y="1253461"/>
            <a:ext cx="673877" cy="484156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AM3357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51" name="正方形/長方形 50"/>
          <p:cNvSpPr/>
          <p:nvPr/>
        </p:nvSpPr>
        <p:spPr bwMode="auto">
          <a:xfrm>
            <a:off x="7860184" y="859343"/>
            <a:ext cx="673877" cy="484156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Motor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52" name="正方形/長方形 51"/>
          <p:cNvSpPr/>
          <p:nvPr/>
        </p:nvSpPr>
        <p:spPr bwMode="auto">
          <a:xfrm>
            <a:off x="7860184" y="1444115"/>
            <a:ext cx="673877" cy="484156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Sensor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53" name="正方形/長方形 52"/>
          <p:cNvSpPr/>
          <p:nvPr/>
        </p:nvSpPr>
        <p:spPr bwMode="auto">
          <a:xfrm>
            <a:off x="2585936" y="901333"/>
            <a:ext cx="673877" cy="484156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Motor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54" name="正方形/長方形 53"/>
          <p:cNvSpPr/>
          <p:nvPr/>
        </p:nvSpPr>
        <p:spPr bwMode="auto">
          <a:xfrm>
            <a:off x="2585936" y="1745641"/>
            <a:ext cx="673877" cy="484156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Sensor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58" name="正方形/長方形 57"/>
          <p:cNvSpPr/>
          <p:nvPr/>
        </p:nvSpPr>
        <p:spPr bwMode="auto">
          <a:xfrm>
            <a:off x="5584924" y="861711"/>
            <a:ext cx="683070" cy="6560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ECAT</a:t>
            </a:r>
          </a:p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Master</a:t>
            </a:r>
          </a:p>
        </p:txBody>
      </p:sp>
      <p:sp>
        <p:nvSpPr>
          <p:cNvPr id="75" name="正方形/長方形 74"/>
          <p:cNvSpPr/>
          <p:nvPr/>
        </p:nvSpPr>
        <p:spPr bwMode="auto">
          <a:xfrm>
            <a:off x="5317265" y="433897"/>
            <a:ext cx="774439" cy="386249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Case 1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78" name="正方形/長方形 77"/>
          <p:cNvSpPr/>
          <p:nvPr/>
        </p:nvSpPr>
        <p:spPr bwMode="auto">
          <a:xfrm>
            <a:off x="616041" y="433894"/>
            <a:ext cx="774439" cy="386249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Case 1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cxnSp>
        <p:nvCxnSpPr>
          <p:cNvPr id="79" name="直線矢印コネクタ 78"/>
          <p:cNvCxnSpPr/>
          <p:nvPr/>
        </p:nvCxnSpPr>
        <p:spPr>
          <a:xfrm flipV="1">
            <a:off x="7246045" y="3722230"/>
            <a:ext cx="0" cy="864946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cxnSp>
        <p:nvCxnSpPr>
          <p:cNvPr id="80" name="直線矢印コネクタ 79"/>
          <p:cNvCxnSpPr/>
          <p:nvPr/>
        </p:nvCxnSpPr>
        <p:spPr>
          <a:xfrm>
            <a:off x="5807595" y="3392135"/>
            <a:ext cx="93168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sp>
        <p:nvSpPr>
          <p:cNvPr id="81" name="正方形/長方形 80"/>
          <p:cNvSpPr/>
          <p:nvPr/>
        </p:nvSpPr>
        <p:spPr bwMode="auto">
          <a:xfrm>
            <a:off x="6729854" y="3099418"/>
            <a:ext cx="1032383" cy="1077792"/>
          </a:xfrm>
          <a:prstGeom prst="rect">
            <a:avLst/>
          </a:prstGeom>
          <a:solidFill>
            <a:srgbClr val="FF6699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t" anchorCtr="0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Slave</a:t>
            </a:r>
            <a:r>
              <a:rPr kumimoji="0" lang="ja-JP" altLang="en-US" sz="1000" kern="0" dirty="0">
                <a:solidFill>
                  <a:prstClr val="black"/>
                </a:solidFill>
                <a:latin typeface="Meiryo UI"/>
                <a:ea typeface="メイリオ"/>
              </a:rPr>
              <a:t> 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1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(Task a)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82" name="正方形/長方形 81"/>
          <p:cNvSpPr/>
          <p:nvPr/>
        </p:nvSpPr>
        <p:spPr bwMode="auto">
          <a:xfrm>
            <a:off x="6916533" y="3491168"/>
            <a:ext cx="673877" cy="484156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AM3357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83" name="正方形/長方形 82"/>
          <p:cNvSpPr/>
          <p:nvPr/>
        </p:nvSpPr>
        <p:spPr bwMode="auto">
          <a:xfrm>
            <a:off x="7860184" y="3097050"/>
            <a:ext cx="673877" cy="484156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Motor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85" name="正方形/長方形 84"/>
          <p:cNvSpPr/>
          <p:nvPr/>
        </p:nvSpPr>
        <p:spPr bwMode="auto">
          <a:xfrm>
            <a:off x="5583097" y="3099418"/>
            <a:ext cx="683070" cy="6560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ECAT</a:t>
            </a:r>
          </a:p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Master</a:t>
            </a:r>
          </a:p>
        </p:txBody>
      </p:sp>
      <p:sp>
        <p:nvSpPr>
          <p:cNvPr id="86" name="正方形/長方形 85"/>
          <p:cNvSpPr/>
          <p:nvPr/>
        </p:nvSpPr>
        <p:spPr bwMode="auto">
          <a:xfrm>
            <a:off x="5315438" y="2671604"/>
            <a:ext cx="774439" cy="386249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Case 2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cxnSp>
        <p:nvCxnSpPr>
          <p:cNvPr id="87" name="直線矢印コネクタ 86"/>
          <p:cNvCxnSpPr/>
          <p:nvPr/>
        </p:nvCxnSpPr>
        <p:spPr>
          <a:xfrm flipV="1">
            <a:off x="7255224" y="5824639"/>
            <a:ext cx="0" cy="864946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cxnSp>
        <p:nvCxnSpPr>
          <p:cNvPr id="88" name="直線矢印コネクタ 87"/>
          <p:cNvCxnSpPr/>
          <p:nvPr/>
        </p:nvCxnSpPr>
        <p:spPr>
          <a:xfrm>
            <a:off x="5816774" y="5494544"/>
            <a:ext cx="93168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sp>
        <p:nvSpPr>
          <p:cNvPr id="89" name="正方形/長方形 88"/>
          <p:cNvSpPr/>
          <p:nvPr/>
        </p:nvSpPr>
        <p:spPr bwMode="auto">
          <a:xfrm>
            <a:off x="6739033" y="5201827"/>
            <a:ext cx="1032383" cy="1077792"/>
          </a:xfrm>
          <a:prstGeom prst="rect">
            <a:avLst/>
          </a:prstGeom>
          <a:solidFill>
            <a:srgbClr val="FF6699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t" anchorCtr="0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Slave</a:t>
            </a:r>
            <a:r>
              <a:rPr kumimoji="0" lang="ja-JP" altLang="en-US" sz="1000" kern="0" dirty="0">
                <a:solidFill>
                  <a:prstClr val="black"/>
                </a:solidFill>
                <a:latin typeface="Meiryo UI"/>
                <a:ea typeface="メイリオ"/>
              </a:rPr>
              <a:t> </a:t>
            </a: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1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(Task b)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90" name="正方形/長方形 89"/>
          <p:cNvSpPr/>
          <p:nvPr/>
        </p:nvSpPr>
        <p:spPr bwMode="auto">
          <a:xfrm>
            <a:off x="6925712" y="5593577"/>
            <a:ext cx="673877" cy="484156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AM3357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92" name="正方形/長方形 91"/>
          <p:cNvSpPr/>
          <p:nvPr/>
        </p:nvSpPr>
        <p:spPr bwMode="auto">
          <a:xfrm>
            <a:off x="7860184" y="5784231"/>
            <a:ext cx="673877" cy="484156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Sensor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93" name="正方形/長方形 92"/>
          <p:cNvSpPr/>
          <p:nvPr/>
        </p:nvSpPr>
        <p:spPr bwMode="auto">
          <a:xfrm>
            <a:off x="5592276" y="5201827"/>
            <a:ext cx="683070" cy="6560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ECAT</a:t>
            </a:r>
          </a:p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Master</a:t>
            </a:r>
          </a:p>
        </p:txBody>
      </p:sp>
      <p:sp>
        <p:nvSpPr>
          <p:cNvPr id="94" name="正方形/長方形 93"/>
          <p:cNvSpPr/>
          <p:nvPr/>
        </p:nvSpPr>
        <p:spPr bwMode="auto">
          <a:xfrm>
            <a:off x="5324617" y="4774013"/>
            <a:ext cx="774439" cy="386249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Case 3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cxnSp>
        <p:nvCxnSpPr>
          <p:cNvPr id="97" name="直線矢印コネクタ 96"/>
          <p:cNvCxnSpPr/>
          <p:nvPr/>
        </p:nvCxnSpPr>
        <p:spPr>
          <a:xfrm flipV="1">
            <a:off x="2180730" y="3440887"/>
            <a:ext cx="0" cy="846868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cxnSp>
        <p:nvCxnSpPr>
          <p:cNvPr id="98" name="直線矢印コネクタ 97"/>
          <p:cNvCxnSpPr/>
          <p:nvPr/>
        </p:nvCxnSpPr>
        <p:spPr>
          <a:xfrm>
            <a:off x="886002" y="3543279"/>
            <a:ext cx="93168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sp>
        <p:nvSpPr>
          <p:cNvPr id="99" name="正方形/長方形 98"/>
          <p:cNvSpPr/>
          <p:nvPr/>
        </p:nvSpPr>
        <p:spPr bwMode="auto">
          <a:xfrm>
            <a:off x="705572" y="3250562"/>
            <a:ext cx="683070" cy="6560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ECAT</a:t>
            </a:r>
          </a:p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Master</a:t>
            </a:r>
          </a:p>
        </p:txBody>
      </p:sp>
      <p:sp>
        <p:nvSpPr>
          <p:cNvPr id="100" name="正方形/長方形 99"/>
          <p:cNvSpPr/>
          <p:nvPr/>
        </p:nvSpPr>
        <p:spPr bwMode="auto">
          <a:xfrm>
            <a:off x="1820690" y="3250561"/>
            <a:ext cx="683070" cy="656063"/>
          </a:xfrm>
          <a:prstGeom prst="rect">
            <a:avLst/>
          </a:prstGeom>
          <a:solidFill>
            <a:srgbClr val="92D05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Slave</a:t>
            </a:r>
            <a:r>
              <a:rPr kumimoji="0" lang="ja-JP" altLang="en-US" sz="1000" kern="0" dirty="0">
                <a:solidFill>
                  <a:prstClr val="black"/>
                </a:solidFill>
                <a:latin typeface="Meiryo UI"/>
                <a:ea typeface="メイリオ"/>
              </a:rPr>
              <a:t> </a:t>
            </a: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1</a:t>
            </a:r>
          </a:p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(Task a)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102" name="正方形/長方形 101"/>
          <p:cNvSpPr/>
          <p:nvPr/>
        </p:nvSpPr>
        <p:spPr bwMode="auto">
          <a:xfrm>
            <a:off x="2585936" y="3301201"/>
            <a:ext cx="673877" cy="484156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Motor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104" name="正方形/長方形 103"/>
          <p:cNvSpPr/>
          <p:nvPr/>
        </p:nvSpPr>
        <p:spPr bwMode="auto">
          <a:xfrm>
            <a:off x="614203" y="2833762"/>
            <a:ext cx="774439" cy="386249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Case 2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cxnSp>
        <p:nvCxnSpPr>
          <p:cNvPr id="106" name="直線矢印コネクタ 105"/>
          <p:cNvCxnSpPr/>
          <p:nvPr/>
        </p:nvCxnSpPr>
        <p:spPr>
          <a:xfrm flipV="1">
            <a:off x="2171551" y="5610156"/>
            <a:ext cx="0" cy="757976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cxnSp>
        <p:nvCxnSpPr>
          <p:cNvPr id="107" name="直線矢印コネクタ 106"/>
          <p:cNvCxnSpPr/>
          <p:nvPr/>
        </p:nvCxnSpPr>
        <p:spPr>
          <a:xfrm>
            <a:off x="876823" y="5624411"/>
            <a:ext cx="93168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arrow"/>
            <a:tailEnd type="arrow"/>
          </a:ln>
          <a:effectLst/>
        </p:spPr>
      </p:cxnSp>
      <p:sp>
        <p:nvSpPr>
          <p:cNvPr id="108" name="正方形/長方形 107"/>
          <p:cNvSpPr/>
          <p:nvPr/>
        </p:nvSpPr>
        <p:spPr bwMode="auto">
          <a:xfrm>
            <a:off x="696393" y="5331694"/>
            <a:ext cx="683070" cy="6560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ECAT</a:t>
            </a:r>
          </a:p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Master</a:t>
            </a:r>
          </a:p>
        </p:txBody>
      </p:sp>
      <p:sp>
        <p:nvSpPr>
          <p:cNvPr id="109" name="正方形/長方形 108"/>
          <p:cNvSpPr/>
          <p:nvPr/>
        </p:nvSpPr>
        <p:spPr bwMode="auto">
          <a:xfrm>
            <a:off x="1811511" y="5331693"/>
            <a:ext cx="683070" cy="656063"/>
          </a:xfrm>
          <a:prstGeom prst="rec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Slave</a:t>
            </a:r>
            <a:r>
              <a:rPr kumimoji="0" lang="ja-JP" altLang="en-US" sz="1000" kern="0" dirty="0">
                <a:solidFill>
                  <a:prstClr val="black"/>
                </a:solidFill>
                <a:latin typeface="Meiryo UI"/>
                <a:ea typeface="メイリオ"/>
              </a:rPr>
              <a:t> </a:t>
            </a:r>
            <a:r>
              <a:rPr kumimoji="0" lang="en-US" altLang="ja-JP" sz="1000" kern="0" dirty="0">
                <a:solidFill>
                  <a:prstClr val="black"/>
                </a:solidFill>
                <a:latin typeface="Meiryo UI"/>
                <a:ea typeface="メイリオ"/>
              </a:rPr>
              <a:t>1</a:t>
            </a:r>
          </a:p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(Task b)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111" name="正方形/長方形 110"/>
          <p:cNvSpPr/>
          <p:nvPr/>
        </p:nvSpPr>
        <p:spPr bwMode="auto">
          <a:xfrm>
            <a:off x="2585936" y="5382333"/>
            <a:ext cx="673877" cy="484156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Sensor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113" name="正方形/長方形 112"/>
          <p:cNvSpPr/>
          <p:nvPr/>
        </p:nvSpPr>
        <p:spPr bwMode="auto">
          <a:xfrm>
            <a:off x="605024" y="4859809"/>
            <a:ext cx="774439" cy="386249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kumimoji="0" lang="en-US" altLang="ja-JP" sz="1000" kern="0" dirty="0" smtClean="0">
                <a:solidFill>
                  <a:prstClr val="black"/>
                </a:solidFill>
                <a:latin typeface="Meiryo UI"/>
                <a:ea typeface="メイリオ"/>
              </a:rPr>
              <a:t>Case 3</a:t>
            </a:r>
            <a:endParaRPr kumimoji="0" lang="en-US" altLang="ja-JP" sz="10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117" name="正方形/長方形 116"/>
          <p:cNvSpPr/>
          <p:nvPr/>
        </p:nvSpPr>
        <p:spPr bwMode="auto">
          <a:xfrm>
            <a:off x="1778460" y="13411"/>
            <a:ext cx="774439" cy="386249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kumimoji="0" lang="en-US" altLang="ja-JP" sz="1600" kern="0" dirty="0" smtClean="0">
                <a:solidFill>
                  <a:prstClr val="black"/>
                </a:solidFill>
                <a:latin typeface="Meiryo UI"/>
                <a:ea typeface="メイリオ"/>
              </a:rPr>
              <a:t>NOW</a:t>
            </a:r>
            <a:endParaRPr kumimoji="0" lang="en-US" altLang="ja-JP" sz="16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  <p:sp>
        <p:nvSpPr>
          <p:cNvPr id="118" name="正方形/長方形 117"/>
          <p:cNvSpPr/>
          <p:nvPr/>
        </p:nvSpPr>
        <p:spPr bwMode="auto">
          <a:xfrm>
            <a:off x="6605434" y="47645"/>
            <a:ext cx="774439" cy="386249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kumimoji="0" lang="en-US" altLang="ja-JP" sz="1600" kern="0" dirty="0" smtClean="0">
                <a:solidFill>
                  <a:prstClr val="black"/>
                </a:solidFill>
                <a:latin typeface="Meiryo UI"/>
                <a:ea typeface="メイリオ"/>
              </a:rPr>
              <a:t>NEXT</a:t>
            </a:r>
            <a:endParaRPr kumimoji="0" lang="en-US" altLang="ja-JP" sz="1600" kern="0" dirty="0">
              <a:solidFill>
                <a:prstClr val="black"/>
              </a:solidFill>
              <a:latin typeface="Meiryo UI"/>
              <a:ea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3033170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80</Words>
  <Application>Microsoft Office PowerPoint</Application>
  <PresentationFormat>画面に合わせる (4:3)</PresentationFormat>
  <Paragraphs>46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Kuroki Yuji</dc:creator>
  <cp:lastModifiedBy>近藤　和仁</cp:lastModifiedBy>
  <cp:revision>10</cp:revision>
  <dcterms:created xsi:type="dcterms:W3CDTF">2016-12-27T07:44:06Z</dcterms:created>
  <dcterms:modified xsi:type="dcterms:W3CDTF">2017-01-06T00:29:38Z</dcterms:modified>
</cp:coreProperties>
</file>