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598" autoAdjust="0"/>
  </p:normalViewPr>
  <p:slideViewPr>
    <p:cSldViewPr snapToGrid="0">
      <p:cViewPr varScale="1">
        <p:scale>
          <a:sx n="117" d="100"/>
          <a:sy n="117" d="100"/>
        </p:scale>
        <p:origin x="-504" y="-72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Omap_hsmmc_reset_controller_fsm</a:t>
            </a:r>
            <a:r>
              <a:rPr lang="en-US" altLang="ja-JP" dirty="0" smtClean="0"/>
              <a:t>() behavior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1600" dirty="0" smtClean="0"/>
              <a:t>This function is called if no response comes back to CMD from card.</a:t>
            </a:r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r>
              <a:rPr lang="en-US" altLang="ja-JP" sz="1600" dirty="0" smtClean="0"/>
              <a:t>Customer wants to know actual value for t0 and t1, respectively. (Maybe clock frequency dependent?)</a:t>
            </a:r>
          </a:p>
          <a:p>
            <a:r>
              <a:rPr lang="en-US" altLang="ja-JP" sz="1600" dirty="0" smtClean="0"/>
              <a:t>It seems the code cannot detect SRC(or SRD) =1 state, if t0 and/or t1 is small enough.</a:t>
            </a:r>
            <a:endParaRPr lang="en-US" altLang="ja-JP" sz="14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2773B-7332-4E92-84CF-34A277FF245B}" type="slidenum">
              <a:rPr lang="en-US" smtClean="0"/>
              <a:pPr/>
              <a:t>1</a:t>
            </a:fld>
            <a:endParaRPr lang="en-US" smtClean="0"/>
          </a:p>
        </p:txBody>
      </p:sp>
      <p:cxnSp>
        <p:nvCxnSpPr>
          <p:cNvPr id="3" name="直線コネクタ 2"/>
          <p:cNvCxnSpPr/>
          <p:nvPr/>
        </p:nvCxnSpPr>
        <p:spPr>
          <a:xfrm>
            <a:off x="2882900" y="2025650"/>
            <a:ext cx="1003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4889500" y="2038350"/>
            <a:ext cx="1003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3886200" y="1536700"/>
            <a:ext cx="1003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3886200" y="1536700"/>
            <a:ext cx="0" cy="5016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4889500" y="1533525"/>
            <a:ext cx="0" cy="5016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>
            <a:stCxn id="22" idx="2"/>
          </p:cNvCxnSpPr>
          <p:nvPr/>
        </p:nvCxnSpPr>
        <p:spPr>
          <a:xfrm flipV="1">
            <a:off x="3321050" y="2114550"/>
            <a:ext cx="0" cy="420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flipV="1">
            <a:off x="4248150" y="1536700"/>
            <a:ext cx="0" cy="1090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flipV="1">
            <a:off x="5175250" y="2114550"/>
            <a:ext cx="0" cy="927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V="1">
            <a:off x="3321050" y="1384300"/>
            <a:ext cx="0" cy="73025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1282700" y="1644650"/>
            <a:ext cx="13789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SD_SYSCTL</a:t>
            </a:r>
          </a:p>
          <a:p>
            <a:r>
              <a:rPr kumimoji="1" lang="en-US" altLang="ja-JP" sz="1600" dirty="0" smtClean="0"/>
              <a:t>SRC/SRD bit</a:t>
            </a:r>
            <a:endParaRPr kumimoji="1" lang="ja-JP" altLang="en-US" sz="1600" dirty="0"/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5499100" y="2229425"/>
            <a:ext cx="8953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6394450" y="203835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time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612362" y="2273300"/>
            <a:ext cx="141737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(a) Write 1 to the bit</a:t>
            </a:r>
            <a:endParaRPr kumimoji="1" lang="ja-JP" altLang="en-US" sz="11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143250" y="2627615"/>
            <a:ext cx="293061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(b) Wait until bit is read as 1 (1usec interval)</a:t>
            </a:r>
            <a:endParaRPr kumimoji="1" lang="ja-JP" altLang="en-US" sz="11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925845" y="3041600"/>
            <a:ext cx="293061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(c) Wait until bit is read as 0 (1usec interval)</a:t>
            </a:r>
            <a:endParaRPr kumimoji="1" lang="ja-JP" altLang="en-US" sz="1100" dirty="0"/>
          </a:p>
        </p:txBody>
      </p:sp>
      <p:cxnSp>
        <p:nvCxnSpPr>
          <p:cNvPr id="29" name="直線コネクタ 28"/>
          <p:cNvCxnSpPr/>
          <p:nvPr/>
        </p:nvCxnSpPr>
        <p:spPr>
          <a:xfrm flipV="1">
            <a:off x="3892550" y="1397000"/>
            <a:ext cx="0" cy="73025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V="1">
            <a:off x="4889500" y="1409700"/>
            <a:ext cx="0" cy="73025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3321050" y="1644650"/>
            <a:ext cx="565150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>
            <a:off x="3892550" y="1384300"/>
            <a:ext cx="996950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3415112" y="127531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t0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199337" y="1090652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t1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968309" y="2466849"/>
            <a:ext cx="1829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Timeout value for (b) and (c) is 20msec</a:t>
            </a:r>
            <a:endParaRPr kumimoji="1" lang="ja-JP" alt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</TotalTime>
  <Words>112</Words>
  <Application>Microsoft Office PowerPoint</Application>
  <PresentationFormat>画面に合わせる (16:9)</PresentationFormat>
  <Paragraphs>21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FinalPowerpoint</vt:lpstr>
      <vt:lpstr>Omap_hsmmc_reset_controller_fsm() behavior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Brollo, Clementina</dc:creator>
  <cp:lastModifiedBy>Tashiro(FAE), Koichiro</cp:lastModifiedBy>
  <cp:revision>111</cp:revision>
  <dcterms:created xsi:type="dcterms:W3CDTF">2007-12-19T20:51:45Z</dcterms:created>
  <dcterms:modified xsi:type="dcterms:W3CDTF">2017-01-27T04:47:12Z</dcterms:modified>
</cp:coreProperties>
</file>