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7871B-B2F5-49A1-8659-1AE12FCA4E4F}" type="datetimeFigureOut">
              <a:rPr kumimoji="1" lang="ja-JP" altLang="en-US" smtClean="0"/>
              <a:t>2017/6/29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9E60A-DA20-4E21-9174-81E7727CA0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4461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7871B-B2F5-49A1-8659-1AE12FCA4E4F}" type="datetimeFigureOut">
              <a:rPr kumimoji="1" lang="ja-JP" altLang="en-US" smtClean="0"/>
              <a:t>2017/6/29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9E60A-DA20-4E21-9174-81E7727CA0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7329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7871B-B2F5-49A1-8659-1AE12FCA4E4F}" type="datetimeFigureOut">
              <a:rPr kumimoji="1" lang="ja-JP" altLang="en-US" smtClean="0"/>
              <a:t>2017/6/29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9E60A-DA20-4E21-9174-81E7727CA0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9520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7871B-B2F5-49A1-8659-1AE12FCA4E4F}" type="datetimeFigureOut">
              <a:rPr kumimoji="1" lang="ja-JP" altLang="en-US" smtClean="0"/>
              <a:t>2017/6/29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9E60A-DA20-4E21-9174-81E7727CA0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2320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7871B-B2F5-49A1-8659-1AE12FCA4E4F}" type="datetimeFigureOut">
              <a:rPr kumimoji="1" lang="ja-JP" altLang="en-US" smtClean="0"/>
              <a:t>2017/6/29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9E60A-DA20-4E21-9174-81E7727CA0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9298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7871B-B2F5-49A1-8659-1AE12FCA4E4F}" type="datetimeFigureOut">
              <a:rPr kumimoji="1" lang="ja-JP" altLang="en-US" smtClean="0"/>
              <a:t>2017/6/29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9E60A-DA20-4E21-9174-81E7727CA0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3949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7871B-B2F5-49A1-8659-1AE12FCA4E4F}" type="datetimeFigureOut">
              <a:rPr kumimoji="1" lang="ja-JP" altLang="en-US" smtClean="0"/>
              <a:t>2017/6/29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9E60A-DA20-4E21-9174-81E7727CA0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6260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7871B-B2F5-49A1-8659-1AE12FCA4E4F}" type="datetimeFigureOut">
              <a:rPr kumimoji="1" lang="ja-JP" altLang="en-US" smtClean="0"/>
              <a:t>2017/6/29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9E60A-DA20-4E21-9174-81E7727CA0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5146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7871B-B2F5-49A1-8659-1AE12FCA4E4F}" type="datetimeFigureOut">
              <a:rPr kumimoji="1" lang="ja-JP" altLang="en-US" smtClean="0"/>
              <a:t>2017/6/29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9E60A-DA20-4E21-9174-81E7727CA0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7331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7871B-B2F5-49A1-8659-1AE12FCA4E4F}" type="datetimeFigureOut">
              <a:rPr kumimoji="1" lang="ja-JP" altLang="en-US" smtClean="0"/>
              <a:t>2017/6/29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9E60A-DA20-4E21-9174-81E7727CA0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8064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7871B-B2F5-49A1-8659-1AE12FCA4E4F}" type="datetimeFigureOut">
              <a:rPr kumimoji="1" lang="ja-JP" altLang="en-US" smtClean="0"/>
              <a:t>2017/6/29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9E60A-DA20-4E21-9174-81E7727CA0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8764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7871B-B2F5-49A1-8659-1AE12FCA4E4F}" type="datetimeFigureOut">
              <a:rPr kumimoji="1" lang="ja-JP" altLang="en-US" smtClean="0"/>
              <a:t>2017/6/29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19E60A-DA20-4E21-9174-81E7727CA0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2405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5" y="976313"/>
            <a:ext cx="5648325" cy="490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カギ線コネクタ 2"/>
          <p:cNvCxnSpPr/>
          <p:nvPr/>
        </p:nvCxnSpPr>
        <p:spPr>
          <a:xfrm flipV="1">
            <a:off x="1483899" y="2588964"/>
            <a:ext cx="3699553" cy="352324"/>
          </a:xfrm>
          <a:prstGeom prst="bentConnector2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カギ線コネクタ 6"/>
          <p:cNvCxnSpPr/>
          <p:nvPr/>
        </p:nvCxnSpPr>
        <p:spPr>
          <a:xfrm flipV="1">
            <a:off x="1494916" y="2588964"/>
            <a:ext cx="3824516" cy="3103491"/>
          </a:xfrm>
          <a:prstGeom prst="bentConnector2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9529" y="976313"/>
            <a:ext cx="3228975" cy="490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右矢印 10"/>
          <p:cNvSpPr/>
          <p:nvPr/>
        </p:nvSpPr>
        <p:spPr>
          <a:xfrm>
            <a:off x="6339150" y="3706016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右矢印 18"/>
          <p:cNvSpPr/>
          <p:nvPr/>
        </p:nvSpPr>
        <p:spPr>
          <a:xfrm>
            <a:off x="6876256" y="2531853"/>
            <a:ext cx="288032" cy="216024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23528" y="260647"/>
            <a:ext cx="1512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Case 1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794339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5" y="976313"/>
            <a:ext cx="5648325" cy="490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カギ線コネクタ 2"/>
          <p:cNvCxnSpPr/>
          <p:nvPr/>
        </p:nvCxnSpPr>
        <p:spPr>
          <a:xfrm flipV="1">
            <a:off x="1483899" y="2588964"/>
            <a:ext cx="3699553" cy="352324"/>
          </a:xfrm>
          <a:prstGeom prst="bentConnector2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カギ線コネクタ 3"/>
          <p:cNvCxnSpPr/>
          <p:nvPr/>
        </p:nvCxnSpPr>
        <p:spPr>
          <a:xfrm flipV="1">
            <a:off x="1494916" y="2588964"/>
            <a:ext cx="3422537" cy="3103491"/>
          </a:xfrm>
          <a:prstGeom prst="bentConnector2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9529" y="976313"/>
            <a:ext cx="3228975" cy="490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右矢印 15"/>
          <p:cNvSpPr/>
          <p:nvPr/>
        </p:nvSpPr>
        <p:spPr>
          <a:xfrm>
            <a:off x="6339150" y="3706016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右矢印 16"/>
          <p:cNvSpPr/>
          <p:nvPr/>
        </p:nvSpPr>
        <p:spPr>
          <a:xfrm>
            <a:off x="6344260" y="3816000"/>
            <a:ext cx="288032" cy="216024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23528" y="260647"/>
            <a:ext cx="1512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Case 2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724626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4</Words>
  <Application>Microsoft Office PowerPoint</Application>
  <PresentationFormat>画面に合わせる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近藤　和仁</dc:creator>
  <cp:lastModifiedBy>近藤　和仁</cp:lastModifiedBy>
  <cp:revision>3</cp:revision>
  <dcterms:created xsi:type="dcterms:W3CDTF">2017-06-29T00:46:50Z</dcterms:created>
  <dcterms:modified xsi:type="dcterms:W3CDTF">2017-06-29T01:16:04Z</dcterms:modified>
</cp:coreProperties>
</file>