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  <a:alpha val="63000"/>
              </a:schemeClr>
            </a:gs>
            <a:gs pos="86000">
              <a:srgbClr val="D4DEFF"/>
            </a:gs>
            <a:gs pos="91000">
              <a:srgbClr val="96AB94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995120" cy="65293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</a:t>
            </a:r>
            <a:r>
              <a:rPr lang="en-US" altLang="zh-CN" sz="3200" dirty="0" smtClean="0"/>
              <a:t>311 AVM</a:t>
            </a:r>
            <a:r>
              <a:rPr lang="zh-CN" altLang="en-US" sz="3200" dirty="0" smtClean="0"/>
              <a:t>控制器视频无输出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zh-CN" altLang="en-US" sz="2400" dirty="0" smtClean="0"/>
              <a:t>故障现象：</a:t>
            </a:r>
            <a:r>
              <a:rPr lang="en-US" altLang="zh-CN" sz="2400" dirty="0" smtClean="0"/>
              <a:t>AVM</a:t>
            </a:r>
            <a:r>
              <a:rPr lang="zh-CN" altLang="en-US" sz="2400" dirty="0" smtClean="0"/>
              <a:t>控制无视频输出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zh-CN" altLang="en-US" sz="1600" dirty="0" smtClean="0"/>
              <a:t>故障件跑了</a:t>
            </a:r>
            <a:r>
              <a:rPr lang="en-US" altLang="zh-CN" sz="1600" dirty="0" smtClean="0"/>
              <a:t>345</a:t>
            </a:r>
            <a:r>
              <a:rPr lang="zh-CN" altLang="en-US" sz="1600" dirty="0" smtClean="0"/>
              <a:t>公里 反馈</a:t>
            </a:r>
            <a:r>
              <a:rPr lang="en-US" altLang="zh-CN" sz="1600" dirty="0" smtClean="0"/>
              <a:t>360</a:t>
            </a:r>
            <a:r>
              <a:rPr lang="zh-CN" altLang="en-US" sz="1600" dirty="0" smtClean="0"/>
              <a:t>无影像，点火重启均不能启动</a:t>
            </a:r>
            <a:r>
              <a:rPr lang="en-US" altLang="zh-CN" sz="1600" dirty="0" smtClean="0"/>
              <a:t>360</a:t>
            </a:r>
            <a:r>
              <a:rPr lang="zh-CN" altLang="en-US" sz="1600" dirty="0" smtClean="0"/>
              <a:t>控制器</a:t>
            </a:r>
            <a:endParaRPr lang="en-US" altLang="zh-CN" sz="1600" dirty="0" smtClean="0"/>
          </a:p>
          <a:p>
            <a:r>
              <a:rPr lang="zh-CN" altLang="en-US" sz="2400" dirty="0" smtClean="0"/>
              <a:t>分析结果：</a:t>
            </a:r>
            <a:endParaRPr lang="en-US" altLang="zh-CN" sz="2400" dirty="0" smtClean="0"/>
          </a:p>
          <a:p>
            <a:pPr marL="400050" lvl="1" indent="0">
              <a:buNone/>
            </a:pPr>
            <a:r>
              <a:rPr lang="zh-CN" altLang="en-US" sz="1600" dirty="0" smtClean="0"/>
              <a:t>故障件上电后电流仅仅有</a:t>
            </a:r>
            <a:r>
              <a:rPr lang="en-US" altLang="zh-CN" sz="1600" dirty="0" smtClean="0"/>
              <a:t>11Am</a:t>
            </a:r>
            <a:r>
              <a:rPr lang="zh-CN" altLang="en-US" sz="1600" dirty="0" smtClean="0"/>
              <a:t>，测试发现</a:t>
            </a:r>
            <a:r>
              <a:rPr lang="en-US" altLang="zh-CN" sz="1600" dirty="0" smtClean="0"/>
              <a:t>SOC(TDA2EGBHQCBDRQ1)</a:t>
            </a:r>
            <a:r>
              <a:rPr lang="zh-CN" altLang="en-US" sz="1600" dirty="0" smtClean="0"/>
              <a:t>没有工作，使用示波器测得</a:t>
            </a:r>
            <a:r>
              <a:rPr lang="en-US" altLang="zh-CN" sz="1600" dirty="0" smtClean="0"/>
              <a:t>SOC</a:t>
            </a:r>
            <a:r>
              <a:rPr lang="zh-CN" altLang="en-US" sz="1600" dirty="0" smtClean="0"/>
              <a:t>的主晶振没有启振，而且</a:t>
            </a:r>
            <a:r>
              <a:rPr lang="en-US" altLang="zh-CN" sz="1600" dirty="0" smtClean="0"/>
              <a:t>SOC</a:t>
            </a:r>
            <a:r>
              <a:rPr lang="zh-CN" altLang="en-US" sz="1600" dirty="0" smtClean="0"/>
              <a:t>周边供电正常。使用万用表电阻档测得故障件</a:t>
            </a:r>
            <a:r>
              <a:rPr lang="en-US" altLang="zh-CN" sz="1600" dirty="0" smtClean="0"/>
              <a:t>SOC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Y12 PIN</a:t>
            </a:r>
            <a:r>
              <a:rPr lang="zh-CN" altLang="en-US" sz="1600" dirty="0" smtClean="0"/>
              <a:t>对地只看只有</a:t>
            </a:r>
            <a:r>
              <a:rPr lang="en-US" altLang="zh-CN" sz="1600" dirty="0" smtClean="0"/>
              <a:t>17.3KΩ</a:t>
            </a:r>
            <a:r>
              <a:rPr lang="zh-CN" altLang="en-US" sz="1600" dirty="0" smtClean="0"/>
              <a:t>，正常件的</a:t>
            </a:r>
            <a:r>
              <a:rPr lang="en-US" altLang="zh-CN" sz="1600" dirty="0" smtClean="0"/>
              <a:t>Y12 PIN</a:t>
            </a:r>
            <a:r>
              <a:rPr lang="zh-CN" altLang="en-US" sz="1600" dirty="0" smtClean="0"/>
              <a:t>阻抗是</a:t>
            </a:r>
            <a:r>
              <a:rPr lang="en-US" altLang="zh-CN" sz="1600" dirty="0" smtClean="0"/>
              <a:t>8.8MΩ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400050" lvl="1" indent="0">
              <a:buNone/>
            </a:pPr>
            <a:endParaRPr lang="en-US" altLang="zh-CN" sz="1600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2625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3568" y="4221088"/>
            <a:ext cx="7776864" cy="1981200"/>
            <a:chOff x="611560" y="4140170"/>
            <a:chExt cx="7905997" cy="2097435"/>
          </a:xfrm>
        </p:grpSpPr>
        <p:grpSp>
          <p:nvGrpSpPr>
            <p:cNvPr id="6" name="组合 5"/>
            <p:cNvGrpSpPr/>
            <p:nvPr/>
          </p:nvGrpSpPr>
          <p:grpSpPr>
            <a:xfrm>
              <a:off x="611560" y="4140171"/>
              <a:ext cx="5048039" cy="2097434"/>
              <a:chOff x="1816731" y="3779838"/>
              <a:chExt cx="5048039" cy="20974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3779838"/>
                <a:ext cx="5029074" cy="2097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6731" y="3950639"/>
                <a:ext cx="1321283" cy="34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140170"/>
              <a:ext cx="3441501" cy="1665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110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3024336" cy="504056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故障件</a:t>
            </a:r>
            <a:endParaRPr lang="zh-CN" altLang="en-US" sz="2400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899592" y="1114955"/>
            <a:ext cx="30243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/>
              <a:t>正常件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175956" y="1813925"/>
            <a:ext cx="72008" cy="4680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" y="1772816"/>
            <a:ext cx="3533419" cy="29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6098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43608" y="3573016"/>
            <a:ext cx="50405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 rot="20359713">
            <a:off x="1367130" y="3876685"/>
            <a:ext cx="293314" cy="1046394"/>
          </a:xfrm>
          <a:prstGeom prst="downArrow">
            <a:avLst>
              <a:gd name="adj1" fmla="val 25743"/>
              <a:gd name="adj2" fmla="val 894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6892"/>
            <a:ext cx="4240138" cy="29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79003"/>
            <a:ext cx="3528392" cy="148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7212549" y="3695527"/>
            <a:ext cx="720080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下箭头 16"/>
          <p:cNvSpPr/>
          <p:nvPr/>
        </p:nvSpPr>
        <p:spPr>
          <a:xfrm rot="1197052">
            <a:off x="7124914" y="4004902"/>
            <a:ext cx="293314" cy="956360"/>
          </a:xfrm>
          <a:prstGeom prst="downArrow">
            <a:avLst>
              <a:gd name="adj1" fmla="val 25743"/>
              <a:gd name="adj2" fmla="val 894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9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821" y="1052736"/>
            <a:ext cx="6884309" cy="936104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故障件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1800" dirty="0" smtClean="0"/>
              <a:t>故障件拆除晶振</a:t>
            </a:r>
            <a:r>
              <a:rPr lang="en-US" altLang="zh-CN" sz="1800" dirty="0" smtClean="0"/>
              <a:t>Y1</a:t>
            </a:r>
            <a:r>
              <a:rPr lang="zh-CN" altLang="en-US" sz="1800" dirty="0" smtClean="0"/>
              <a:t>和电容</a:t>
            </a:r>
            <a:r>
              <a:rPr lang="en-US" altLang="zh-CN" sz="1800" dirty="0" smtClean="0"/>
              <a:t>C255</a:t>
            </a:r>
            <a:r>
              <a:rPr lang="zh-CN" altLang="en-US" sz="1800" dirty="0" smtClean="0"/>
              <a:t>后阻抗依然很低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只有</a:t>
            </a:r>
            <a:r>
              <a:rPr lang="en-US" altLang="zh-CN" sz="1800" dirty="0" smtClean="0"/>
              <a:t>27.4KΩ</a:t>
            </a:r>
            <a:endParaRPr lang="zh-CN" altLang="en-US" sz="1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1083957" y="1988841"/>
            <a:ext cx="7016435" cy="2808311"/>
            <a:chOff x="519253" y="2923866"/>
            <a:chExt cx="7959494" cy="342869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53" y="2923866"/>
              <a:ext cx="5608571" cy="3428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23866"/>
              <a:ext cx="3906747" cy="1538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内容占位符 2"/>
          <p:cNvSpPr txBox="1">
            <a:spLocks/>
          </p:cNvSpPr>
          <p:nvPr/>
        </p:nvSpPr>
        <p:spPr>
          <a:xfrm>
            <a:off x="559768" y="5229200"/>
            <a:ext cx="7859216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zh-CN" altLang="en-US" sz="2400" dirty="0" smtClean="0"/>
              <a:t>结论：</a:t>
            </a:r>
            <a:endParaRPr lang="en-US" altLang="zh-CN" sz="2400" dirty="0" smtClean="0"/>
          </a:p>
          <a:p>
            <a:pPr marL="400050" lvl="1" indent="0">
              <a:buFont typeface="Arial" pitchFamily="34" charset="0"/>
              <a:buNone/>
            </a:pPr>
            <a:r>
              <a:rPr lang="zh-CN" altLang="en-US" sz="1600" dirty="0" smtClean="0"/>
              <a:t>主芯片</a:t>
            </a:r>
            <a:r>
              <a:rPr lang="en-US" altLang="zh-CN" sz="1600" dirty="0" smtClean="0"/>
              <a:t>(TDA2EGBHQCBDRQ1)</a:t>
            </a:r>
            <a:r>
              <a:rPr lang="zh-CN" altLang="en-US" sz="1600" dirty="0" smtClean="0"/>
              <a:t>损坏</a:t>
            </a:r>
            <a:endParaRPr lang="en-US" altLang="zh-CN" sz="1600" dirty="0" smtClean="0"/>
          </a:p>
          <a:p>
            <a:pPr marL="400050" lvl="1" indent="0">
              <a:buFont typeface="Arial" pitchFamily="34" charset="0"/>
              <a:buNone/>
            </a:pP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05542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113</Words>
  <Application>Microsoft Office PowerPoint</Application>
  <PresentationFormat>全屏显示(4:3)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S311 AVM控制器视频无输出</vt:lpstr>
      <vt:lpstr>故障件</vt:lpstr>
      <vt:lpstr>故障件 故障件拆除晶振Y1和电容C255后阻抗依然很低,只有27.4KΩ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吴义胜</dc:creator>
  <cp:lastModifiedBy>徐群</cp:lastModifiedBy>
  <cp:revision>19</cp:revision>
  <dcterms:created xsi:type="dcterms:W3CDTF">2020-10-28T06:16:11Z</dcterms:created>
  <dcterms:modified xsi:type="dcterms:W3CDTF">2020-10-29T09:44:20Z</dcterms:modified>
</cp:coreProperties>
</file>