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>
        <p:scale>
          <a:sx n="66" d="100"/>
          <a:sy n="66" d="100"/>
        </p:scale>
        <p:origin x="1123" y="6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5329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0674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8315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7123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767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408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1109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781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56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470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2849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7B210-A515-4C3F-A9A4-24C98AFF3FCB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85DBF-1D50-44A2-9C86-76B865E3B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36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273" y="51031"/>
            <a:ext cx="6130608" cy="6806969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5228273" y="41190"/>
            <a:ext cx="3616960" cy="2489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03263" y="1059934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AM3352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8909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616" y="1650142"/>
            <a:ext cx="7762875" cy="4381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8906" y="837512"/>
            <a:ext cx="2390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Impedance matching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9899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073" y="0"/>
            <a:ext cx="969579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7222" y="516236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DP83867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4656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241982"/>
            <a:ext cx="10858500" cy="41433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750" y="524474"/>
            <a:ext cx="2952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Protection &amp; external port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8448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와이드스크린</PresentationFormat>
  <Paragraphs>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이국현 (gukhyun.lee)</dc:creator>
  <cp:lastModifiedBy>이국현 (gukhyun.lee)</cp:lastModifiedBy>
  <cp:revision>2</cp:revision>
  <dcterms:created xsi:type="dcterms:W3CDTF">2020-04-29T00:40:07Z</dcterms:created>
  <dcterms:modified xsi:type="dcterms:W3CDTF">2020-04-29T00:40:29Z</dcterms:modified>
</cp:coreProperties>
</file>