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AA6810C7-F35C-43CB-8BDB-E9D20EA24066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-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E0D4EE-81B6-4C36-BA91-68D0359164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EDA7FFB-C51C-4288-B771-790892A29F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88807C7-EE53-4D8D-B767-E800142C4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3EF9-FCEB-494C-B7F6-616E5ED004C7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CE7A9A3-99BE-4AAC-9FEA-B6299EFA4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8DAF3F8-5DA0-4C7D-B43B-327247E1A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8C42-296F-4D11-BC55-0340EFC63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8037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100DC3-C6F5-47AF-8376-0109F9047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4A33328-D674-464E-AAD2-C3FD1C8239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821463-F824-466A-AD7B-9C7B7594E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3EF9-FCEB-494C-B7F6-616E5ED004C7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DC055E9-A400-4DB7-B626-FA7AC2D76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C3AFD4D-BB3F-4FA4-BF09-90A6E09AF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8C42-296F-4D11-BC55-0340EFC63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31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A79F00F-292B-4A07-B89C-49605E708E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5790BE9-E5B0-4047-9D88-6695EB65DA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751DA06-288A-49D2-9506-CD374F030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3EF9-FCEB-494C-B7F6-616E5ED004C7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5670937-14AA-438E-BFBB-53EE401CA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DC84C28-8BA6-4723-902B-C4938C8CD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8C42-296F-4D11-BC55-0340EFC63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4716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9F08C1-0DDC-4696-A514-328B40776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5BD77B6-17D8-43CE-BA33-B6F6943C25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4BB0055-FC74-4F19-B67F-7F86A870A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3EF9-FCEB-494C-B7F6-616E5ED004C7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24B9E07-8D77-435E-B15A-8E813E473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A9D6403-8409-4C05-A5FF-65B5558BF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8C42-296F-4D11-BC55-0340EFC63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982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53AFB0F-A118-4725-AE43-8482FACFD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8969B41-4BE6-4B87-A353-79EC9BB38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58D7D26-4116-472D-BADD-31300A0BE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3EF9-FCEB-494C-B7F6-616E5ED004C7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C1E5593-D14C-4038-8B8C-0A312E104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5ABDDAB-3DF0-46E8-B726-1CCB2BD78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8C42-296F-4D11-BC55-0340EFC63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516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5BAB90-C85A-4B26-A928-F3972DC20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6398D03-BDB8-4556-91BF-B9BC0363F7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FBFA6DD-E633-4178-8075-D88BED0439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C407CD7-A521-411C-855D-3357C0B9F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3EF9-FCEB-494C-B7F6-616E5ED004C7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C55B2D1-9FEE-4D47-B1AD-CE53149BE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90CBC6E-301B-4EFC-9770-6E32F067E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8C42-296F-4D11-BC55-0340EFC63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702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B69B76-20E9-47E7-9C9F-71968437B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6CB0681-A44B-448C-A536-02BDE14A3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3D4B710-B864-4D84-8126-3B726A425A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08091C1-53BD-4495-9D5A-6185507E05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08ADDAA-E3A8-4B17-BC61-E66009BD69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EE93032-3222-4DB8-947B-7592F65B9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3EF9-FCEB-494C-B7F6-616E5ED004C7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D13DA8E-2DDB-43E6-A1C8-879FB3895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06ABBAB0-B680-423F-9BD9-F286ABCF2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8C42-296F-4D11-BC55-0340EFC63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5374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A7BDB31-8869-4623-9AD5-28B36E27A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E89240F-6276-482E-9B48-E81A92207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3EF9-FCEB-494C-B7F6-616E5ED004C7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4874BBA-66AD-4141-B99A-C14CA6F2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886DF37-0698-48A6-8833-B1714618A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8C42-296F-4D11-BC55-0340EFC63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0036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0B35FFF-FA1C-48B0-8A71-24B693F88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3EF9-FCEB-494C-B7F6-616E5ED004C7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51C2907-7C87-4963-8FC3-F2AD888D1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70D30A1-EB00-4642-8069-561D5485F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8C42-296F-4D11-BC55-0340EFC63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081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A6C16D3-25BD-4DD7-A0F7-7B53E70D4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A4BF522-2C43-4D32-8BA5-DC954BF611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24B13A3-6092-40E7-B6DB-E0896F449E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FC9D8DC-8D95-4BAB-BA30-DF89E11AF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3EF9-FCEB-494C-B7F6-616E5ED004C7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3DA301B-656E-4F96-BE5F-EC5FB351A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B117EA7-F4B2-4A80-9A98-289193EA8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8C42-296F-4D11-BC55-0340EFC63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9938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D09C3F-D041-4395-A008-0F774A12D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04481CC-9E21-4B80-9B5C-C8741A1500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A1C898B-875A-460F-A6D0-6D44DD805E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81F42F0-77EC-4E7F-B3A9-20787CC4D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3EF9-FCEB-494C-B7F6-616E5ED004C7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7A22749-1C5C-4E9C-9AA3-B04013665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51BCC3B-EF67-4641-B688-AF3525BE6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8C42-296F-4D11-BC55-0340EFC63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7057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679DC80-7BB6-4BEF-B7DD-07904DDD4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FADE18D-E192-48C7-92D8-F57051AB9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7B2A254-5C2E-4D1D-B67F-031A843C26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C3EF9-FCEB-494C-B7F6-616E5ED004C7}" type="datetimeFigureOut">
              <a:rPr lang="zh-CN" altLang="en-US" smtClean="0"/>
              <a:t>2020/6/5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FD721A6-D8E4-4A14-B251-330672BA6D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F2A701A-4A96-40A9-B520-8120B8BA2F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38C42-296F-4D11-BC55-0340EFC633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17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73A305D-08F4-4D88-B717-AC87A5C96CAA}"/>
              </a:ext>
            </a:extLst>
          </p:cNvPr>
          <p:cNvSpPr/>
          <p:nvPr/>
        </p:nvSpPr>
        <p:spPr>
          <a:xfrm>
            <a:off x="0" y="0"/>
            <a:ext cx="1510748" cy="318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dra7-evm.dts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3712012-9530-40C1-A1C5-C07838A0AB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1386"/>
            <a:ext cx="12192000" cy="497389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9F17F067-9E33-4257-B130-E49957CF5168}"/>
              </a:ext>
            </a:extLst>
          </p:cNvPr>
          <p:cNvSpPr txBox="1"/>
          <p:nvPr/>
        </p:nvSpPr>
        <p:spPr>
          <a:xfrm>
            <a:off x="2246243" y="2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Costumed board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81F0789-9127-48B7-BEDC-65804FD3FF49}"/>
              </a:ext>
            </a:extLst>
          </p:cNvPr>
          <p:cNvSpPr txBox="1"/>
          <p:nvPr/>
        </p:nvSpPr>
        <p:spPr>
          <a:xfrm>
            <a:off x="8537712" y="2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evm</a:t>
            </a:r>
            <a:r>
              <a:rPr lang="en-US" altLang="zh-CN" dirty="0"/>
              <a:t> board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3460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8599964C-8E86-4BC0-AD7B-08BB93BF3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5085"/>
            <a:ext cx="12192000" cy="516783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AC0099A3-37DC-4E37-9A33-C52EF42B5B45}"/>
              </a:ext>
            </a:extLst>
          </p:cNvPr>
          <p:cNvSpPr/>
          <p:nvPr/>
        </p:nvSpPr>
        <p:spPr>
          <a:xfrm>
            <a:off x="0" y="0"/>
            <a:ext cx="1510748" cy="318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dra7-evm.dts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3030873-75A7-4BB9-B516-0D2FCF38DC95}"/>
              </a:ext>
            </a:extLst>
          </p:cNvPr>
          <p:cNvSpPr txBox="1"/>
          <p:nvPr/>
        </p:nvSpPr>
        <p:spPr>
          <a:xfrm>
            <a:off x="2246243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Costumed board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3D2668F-A0A7-4DA9-B491-305015D54DFB}"/>
              </a:ext>
            </a:extLst>
          </p:cNvPr>
          <p:cNvSpPr txBox="1"/>
          <p:nvPr/>
        </p:nvSpPr>
        <p:spPr>
          <a:xfrm>
            <a:off x="8537712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evm</a:t>
            </a:r>
            <a:r>
              <a:rPr lang="en-US" altLang="zh-CN" dirty="0"/>
              <a:t> board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6958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B93FAE7-136C-4A02-B20A-ECB533047267}"/>
              </a:ext>
            </a:extLst>
          </p:cNvPr>
          <p:cNvSpPr/>
          <p:nvPr/>
        </p:nvSpPr>
        <p:spPr>
          <a:xfrm>
            <a:off x="0" y="0"/>
            <a:ext cx="1510748" cy="318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dra7-evm.dts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812C5DE-4EC7-4816-91E3-AE572B26CDF1}"/>
              </a:ext>
            </a:extLst>
          </p:cNvPr>
          <p:cNvSpPr txBox="1"/>
          <p:nvPr/>
        </p:nvSpPr>
        <p:spPr>
          <a:xfrm>
            <a:off x="2246243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Costumed board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266CFCC-07E1-4E4F-8CDC-FF1EEB9986DA}"/>
              </a:ext>
            </a:extLst>
          </p:cNvPr>
          <p:cNvSpPr txBox="1"/>
          <p:nvPr/>
        </p:nvSpPr>
        <p:spPr>
          <a:xfrm>
            <a:off x="8537712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evm</a:t>
            </a:r>
            <a:r>
              <a:rPr lang="en-US" altLang="zh-CN" dirty="0"/>
              <a:t> board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977FBE9-33B4-4EE2-B890-0598A0FBF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9273"/>
            <a:ext cx="12192000" cy="521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3449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77E0DBB6-CE19-4CDF-8F77-0FD9C7FC489F}"/>
              </a:ext>
            </a:extLst>
          </p:cNvPr>
          <p:cNvSpPr/>
          <p:nvPr/>
        </p:nvSpPr>
        <p:spPr>
          <a:xfrm>
            <a:off x="0" y="0"/>
            <a:ext cx="1510748" cy="318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dra7-evm.dts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7B3A561-F293-4E8D-9510-5F220FB07DFC}"/>
              </a:ext>
            </a:extLst>
          </p:cNvPr>
          <p:cNvSpPr txBox="1"/>
          <p:nvPr/>
        </p:nvSpPr>
        <p:spPr>
          <a:xfrm>
            <a:off x="2246243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Costumed board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15E5805-6A27-4950-869C-E0F72D37E716}"/>
              </a:ext>
            </a:extLst>
          </p:cNvPr>
          <p:cNvSpPr txBox="1"/>
          <p:nvPr/>
        </p:nvSpPr>
        <p:spPr>
          <a:xfrm>
            <a:off x="8537712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evm</a:t>
            </a:r>
            <a:r>
              <a:rPr lang="en-US" altLang="zh-CN" dirty="0"/>
              <a:t> board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5AF01AD-B634-474B-87E9-E8BBC8240A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0126"/>
            <a:ext cx="12192000" cy="5017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094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716E730-C190-41B1-8DA9-FC3390422B19}"/>
              </a:ext>
            </a:extLst>
          </p:cNvPr>
          <p:cNvSpPr/>
          <p:nvPr/>
        </p:nvSpPr>
        <p:spPr>
          <a:xfrm>
            <a:off x="0" y="0"/>
            <a:ext cx="1510748" cy="318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dra7-evm.dts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5720A12-B363-440B-8B4A-29815AD07EB3}"/>
              </a:ext>
            </a:extLst>
          </p:cNvPr>
          <p:cNvSpPr txBox="1"/>
          <p:nvPr/>
        </p:nvSpPr>
        <p:spPr>
          <a:xfrm>
            <a:off x="2246243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Costumed board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2105003-A4C3-4C78-83F3-245DDB024877}"/>
              </a:ext>
            </a:extLst>
          </p:cNvPr>
          <p:cNvSpPr txBox="1"/>
          <p:nvPr/>
        </p:nvSpPr>
        <p:spPr>
          <a:xfrm>
            <a:off x="8537712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evm</a:t>
            </a:r>
            <a:r>
              <a:rPr lang="en-US" altLang="zh-CN" dirty="0"/>
              <a:t> board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1072BC7-D18A-444C-8EFC-93D5B912E2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9273"/>
            <a:ext cx="12192000" cy="468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431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DC85114D-2C56-483C-A36E-0A5579488345}"/>
              </a:ext>
            </a:extLst>
          </p:cNvPr>
          <p:cNvSpPr/>
          <p:nvPr/>
        </p:nvSpPr>
        <p:spPr>
          <a:xfrm>
            <a:off x="0" y="0"/>
            <a:ext cx="1510748" cy="318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dra7-evm.dts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1484878-ABF3-42F4-97BD-1FB580856A7C}"/>
              </a:ext>
            </a:extLst>
          </p:cNvPr>
          <p:cNvSpPr txBox="1"/>
          <p:nvPr/>
        </p:nvSpPr>
        <p:spPr>
          <a:xfrm>
            <a:off x="2246243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Costumed board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1FD1613-3C82-4E15-A96C-E42C712DF6A8}"/>
              </a:ext>
            </a:extLst>
          </p:cNvPr>
          <p:cNvSpPr txBox="1"/>
          <p:nvPr/>
        </p:nvSpPr>
        <p:spPr>
          <a:xfrm>
            <a:off x="8537712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evm</a:t>
            </a:r>
            <a:r>
              <a:rPr lang="en-US" altLang="zh-CN" dirty="0"/>
              <a:t> board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523DE1C-D563-430D-AAD4-7709F229CF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9273"/>
            <a:ext cx="12192000" cy="4639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9848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9DE27A7-D9C2-4429-A2A9-39D65A2AE3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4921"/>
            <a:ext cx="12192000" cy="4648157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05303130-FFCF-4663-8B37-4D6FF82E3CDE}"/>
              </a:ext>
            </a:extLst>
          </p:cNvPr>
          <p:cNvSpPr/>
          <p:nvPr/>
        </p:nvSpPr>
        <p:spPr>
          <a:xfrm>
            <a:off x="0" y="0"/>
            <a:ext cx="1510748" cy="318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dra7-evm.dts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703320D-EB90-4D50-AA5A-E8B999BD4FE6}"/>
              </a:ext>
            </a:extLst>
          </p:cNvPr>
          <p:cNvSpPr txBox="1"/>
          <p:nvPr/>
        </p:nvSpPr>
        <p:spPr>
          <a:xfrm>
            <a:off x="2246243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Costumed board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8CD1A08-28D2-463C-BD35-7DE8C44D7C23}"/>
              </a:ext>
            </a:extLst>
          </p:cNvPr>
          <p:cNvSpPr txBox="1"/>
          <p:nvPr/>
        </p:nvSpPr>
        <p:spPr>
          <a:xfrm>
            <a:off x="8537712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evm</a:t>
            </a:r>
            <a:r>
              <a:rPr lang="en-US" altLang="zh-CN" dirty="0"/>
              <a:t> board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25210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649692AC-3EC4-4B32-9E13-80212433F4CD}"/>
              </a:ext>
            </a:extLst>
          </p:cNvPr>
          <p:cNvSpPr/>
          <p:nvPr/>
        </p:nvSpPr>
        <p:spPr>
          <a:xfrm>
            <a:off x="0" y="0"/>
            <a:ext cx="1510748" cy="3180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dra7.dtsi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76C2A7B-68D7-4B46-A43C-D221AEE24549}"/>
              </a:ext>
            </a:extLst>
          </p:cNvPr>
          <p:cNvSpPr txBox="1"/>
          <p:nvPr/>
        </p:nvSpPr>
        <p:spPr>
          <a:xfrm>
            <a:off x="2246243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Costumed board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57A769C-CAAF-4426-88C3-2F738F3FF5A5}"/>
              </a:ext>
            </a:extLst>
          </p:cNvPr>
          <p:cNvSpPr txBox="1"/>
          <p:nvPr/>
        </p:nvSpPr>
        <p:spPr>
          <a:xfrm>
            <a:off x="8537712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evm</a:t>
            </a:r>
            <a:r>
              <a:rPr lang="en-US" altLang="zh-CN" dirty="0"/>
              <a:t> board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9A5F1033-BF93-434F-A9B2-93EE4EDD12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7333"/>
            <a:ext cx="12192000" cy="562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6918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1BFE0EA9-A6A3-4DDD-9232-FFEA73BF7C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7229"/>
            <a:ext cx="12192000" cy="4763541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CA3DA2DC-AB55-48C3-9732-0697E3B0465E}"/>
              </a:ext>
            </a:extLst>
          </p:cNvPr>
          <p:cNvSpPr/>
          <p:nvPr/>
        </p:nvSpPr>
        <p:spPr>
          <a:xfrm>
            <a:off x="0" y="0"/>
            <a:ext cx="1510748" cy="3180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dra7.dtsi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B8A8ED3-3F4B-452F-8C6E-CDC6FF906586}"/>
              </a:ext>
            </a:extLst>
          </p:cNvPr>
          <p:cNvSpPr txBox="1"/>
          <p:nvPr/>
        </p:nvSpPr>
        <p:spPr>
          <a:xfrm>
            <a:off x="2246243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Costumed board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DA726B2-2AFA-436B-ABA2-A234C4697E2A}"/>
              </a:ext>
            </a:extLst>
          </p:cNvPr>
          <p:cNvSpPr txBox="1"/>
          <p:nvPr/>
        </p:nvSpPr>
        <p:spPr>
          <a:xfrm>
            <a:off x="8537712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evm</a:t>
            </a:r>
            <a:r>
              <a:rPr lang="en-US" altLang="zh-CN" dirty="0"/>
              <a:t> board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46550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4FBE50AF-0902-4F3A-9385-67A3C5509B91}"/>
              </a:ext>
            </a:extLst>
          </p:cNvPr>
          <p:cNvSpPr/>
          <p:nvPr/>
        </p:nvSpPr>
        <p:spPr>
          <a:xfrm>
            <a:off x="0" y="0"/>
            <a:ext cx="1510748" cy="3180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dra7.dtsi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CF424A2-D295-4173-92BB-FA1594292CBA}"/>
              </a:ext>
            </a:extLst>
          </p:cNvPr>
          <p:cNvSpPr txBox="1"/>
          <p:nvPr/>
        </p:nvSpPr>
        <p:spPr>
          <a:xfrm>
            <a:off x="2246243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Costumed board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F42762D-93D0-492E-92A5-E9077B452AAF}"/>
              </a:ext>
            </a:extLst>
          </p:cNvPr>
          <p:cNvSpPr txBox="1"/>
          <p:nvPr/>
        </p:nvSpPr>
        <p:spPr>
          <a:xfrm>
            <a:off x="8537712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evm</a:t>
            </a:r>
            <a:r>
              <a:rPr lang="en-US" altLang="zh-CN" dirty="0"/>
              <a:t> board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9558A16A-D7F2-4E00-88F2-0A2DFD033A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6827"/>
            <a:ext cx="12192000" cy="486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6245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06A4E8AD-1667-4094-B9F8-DF5420F9A531}"/>
              </a:ext>
            </a:extLst>
          </p:cNvPr>
          <p:cNvSpPr/>
          <p:nvPr/>
        </p:nvSpPr>
        <p:spPr>
          <a:xfrm>
            <a:off x="0" y="0"/>
            <a:ext cx="1510748" cy="3180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dra7.dtsi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4CD1665-49D3-453F-A234-032BC7E1B9B6}"/>
              </a:ext>
            </a:extLst>
          </p:cNvPr>
          <p:cNvSpPr txBox="1"/>
          <p:nvPr/>
        </p:nvSpPr>
        <p:spPr>
          <a:xfrm>
            <a:off x="2246243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Costumed board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8C7E599-5D18-4871-A166-F78E1EA15A16}"/>
              </a:ext>
            </a:extLst>
          </p:cNvPr>
          <p:cNvSpPr txBox="1"/>
          <p:nvPr/>
        </p:nvSpPr>
        <p:spPr>
          <a:xfrm>
            <a:off x="8537712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evm</a:t>
            </a:r>
            <a:r>
              <a:rPr lang="en-US" altLang="zh-CN" dirty="0"/>
              <a:t> board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8A23EB8-2C7D-4EDF-9E94-F9AAB337D9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9273"/>
            <a:ext cx="12192000" cy="3444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195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CC34D18-BA19-40E9-BC23-3045B11F369E}"/>
              </a:ext>
            </a:extLst>
          </p:cNvPr>
          <p:cNvSpPr/>
          <p:nvPr/>
        </p:nvSpPr>
        <p:spPr>
          <a:xfrm>
            <a:off x="0" y="0"/>
            <a:ext cx="1510748" cy="318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dra7-evm.dts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47DC984-CDB4-4F70-8058-971D63CECA9D}"/>
              </a:ext>
            </a:extLst>
          </p:cNvPr>
          <p:cNvSpPr txBox="1"/>
          <p:nvPr/>
        </p:nvSpPr>
        <p:spPr>
          <a:xfrm>
            <a:off x="2246243" y="2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Costumed board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768B4B6-23EC-4FBF-AE85-8DDD5F9011F5}"/>
              </a:ext>
            </a:extLst>
          </p:cNvPr>
          <p:cNvSpPr txBox="1"/>
          <p:nvPr/>
        </p:nvSpPr>
        <p:spPr>
          <a:xfrm>
            <a:off x="8537712" y="2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evm</a:t>
            </a:r>
            <a:r>
              <a:rPr lang="en-US" altLang="zh-CN" dirty="0"/>
              <a:t> board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906A67BA-4B78-4DA4-989B-D4A53882FD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8118"/>
            <a:ext cx="12192000" cy="309551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8B7DC0F3-1337-4F93-ABB0-CE8994C731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83397"/>
            <a:ext cx="12192000" cy="1686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7279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F5824A13-5DFC-4243-AD71-AD85AEE29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8499"/>
            <a:ext cx="12192000" cy="4826724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432E91F7-C2FC-4281-8899-31495A2038B4}"/>
              </a:ext>
            </a:extLst>
          </p:cNvPr>
          <p:cNvSpPr/>
          <p:nvPr/>
        </p:nvSpPr>
        <p:spPr>
          <a:xfrm>
            <a:off x="0" y="0"/>
            <a:ext cx="1510748" cy="3180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dra7.dtsi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26832FC-01A6-44A6-9398-72E4384E41A2}"/>
              </a:ext>
            </a:extLst>
          </p:cNvPr>
          <p:cNvSpPr txBox="1"/>
          <p:nvPr/>
        </p:nvSpPr>
        <p:spPr>
          <a:xfrm>
            <a:off x="2246243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Costumed board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6C43DE3-866B-429D-ACB3-06A99D21E1A3}"/>
              </a:ext>
            </a:extLst>
          </p:cNvPr>
          <p:cNvSpPr txBox="1"/>
          <p:nvPr/>
        </p:nvSpPr>
        <p:spPr>
          <a:xfrm>
            <a:off x="8537712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evm</a:t>
            </a:r>
            <a:r>
              <a:rPr lang="en-US" altLang="zh-CN" dirty="0"/>
              <a:t> board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256449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3A04ED2C-6AF9-4CFB-9C86-E7BE27AFE6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5601"/>
            <a:ext cx="12192000" cy="5966798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C58B4E8F-4C46-49B7-91D5-488B8AAAE3A2}"/>
              </a:ext>
            </a:extLst>
          </p:cNvPr>
          <p:cNvSpPr/>
          <p:nvPr/>
        </p:nvSpPr>
        <p:spPr>
          <a:xfrm>
            <a:off x="0" y="0"/>
            <a:ext cx="1510748" cy="3180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dra7.dtsi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3CE4619-0FED-43E5-BD28-473872D90A09}"/>
              </a:ext>
            </a:extLst>
          </p:cNvPr>
          <p:cNvSpPr txBox="1"/>
          <p:nvPr/>
        </p:nvSpPr>
        <p:spPr>
          <a:xfrm>
            <a:off x="2246243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Costumed board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06AF560-26D1-4DB4-8B7B-9497E2E88497}"/>
              </a:ext>
            </a:extLst>
          </p:cNvPr>
          <p:cNvSpPr txBox="1"/>
          <p:nvPr/>
        </p:nvSpPr>
        <p:spPr>
          <a:xfrm>
            <a:off x="8537712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evm</a:t>
            </a:r>
            <a:r>
              <a:rPr lang="en-US" altLang="zh-CN" dirty="0"/>
              <a:t> board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ADFE42E6-6847-4C2A-BC3D-FE8FFF8A2C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8843" y="6412399"/>
            <a:ext cx="12192000" cy="104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362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D59CFCB7-C9EF-4A5F-A923-F61ABFCE23A5}"/>
              </a:ext>
            </a:extLst>
          </p:cNvPr>
          <p:cNvSpPr/>
          <p:nvPr/>
        </p:nvSpPr>
        <p:spPr>
          <a:xfrm>
            <a:off x="0" y="0"/>
            <a:ext cx="1510748" cy="318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dra7-evm.dts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77D0600-9229-4E83-AD4F-F632C0975BD2}"/>
              </a:ext>
            </a:extLst>
          </p:cNvPr>
          <p:cNvSpPr txBox="1"/>
          <p:nvPr/>
        </p:nvSpPr>
        <p:spPr>
          <a:xfrm>
            <a:off x="2246243" y="2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Costumed board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C3C271B-BC75-4713-9958-9D5BBD78518E}"/>
              </a:ext>
            </a:extLst>
          </p:cNvPr>
          <p:cNvSpPr txBox="1"/>
          <p:nvPr/>
        </p:nvSpPr>
        <p:spPr>
          <a:xfrm>
            <a:off x="8537712" y="2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evm</a:t>
            </a:r>
            <a:r>
              <a:rPr lang="en-US" altLang="zh-CN" dirty="0"/>
              <a:t> board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D062B03-FC0A-47ED-AB42-DDB72E21B1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0106"/>
            <a:ext cx="12192000" cy="426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628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A49942CA-4DBF-4486-AE27-8A18F0FC9D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0887"/>
            <a:ext cx="12192000" cy="5061217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B747601B-BB0B-4EB9-B86F-B60185B51F22}"/>
              </a:ext>
            </a:extLst>
          </p:cNvPr>
          <p:cNvSpPr/>
          <p:nvPr/>
        </p:nvSpPr>
        <p:spPr>
          <a:xfrm>
            <a:off x="0" y="0"/>
            <a:ext cx="1510748" cy="318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dra7-evm.dts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3164044-17F7-42E7-BAC3-21E73A37B265}"/>
              </a:ext>
            </a:extLst>
          </p:cNvPr>
          <p:cNvSpPr txBox="1"/>
          <p:nvPr/>
        </p:nvSpPr>
        <p:spPr>
          <a:xfrm>
            <a:off x="2246243" y="2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Costumed board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D042119-910A-4F51-B66D-08B30ACBAECC}"/>
              </a:ext>
            </a:extLst>
          </p:cNvPr>
          <p:cNvSpPr txBox="1"/>
          <p:nvPr/>
        </p:nvSpPr>
        <p:spPr>
          <a:xfrm>
            <a:off x="8537712" y="2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evm</a:t>
            </a:r>
            <a:r>
              <a:rPr lang="en-US" altLang="zh-CN" dirty="0"/>
              <a:t> board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6705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C3EB0774-30FC-454B-B95F-756C3726E150}"/>
              </a:ext>
            </a:extLst>
          </p:cNvPr>
          <p:cNvSpPr/>
          <p:nvPr/>
        </p:nvSpPr>
        <p:spPr>
          <a:xfrm>
            <a:off x="0" y="0"/>
            <a:ext cx="1510748" cy="318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dra7-evm.dts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D2E0902-221B-42E7-BE68-3C731C957E32}"/>
              </a:ext>
            </a:extLst>
          </p:cNvPr>
          <p:cNvSpPr txBox="1"/>
          <p:nvPr/>
        </p:nvSpPr>
        <p:spPr>
          <a:xfrm>
            <a:off x="2246243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Costumed board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E57B69D-6D85-45C0-9421-FBFD6A99E396}"/>
              </a:ext>
            </a:extLst>
          </p:cNvPr>
          <p:cNvSpPr txBox="1"/>
          <p:nvPr/>
        </p:nvSpPr>
        <p:spPr>
          <a:xfrm>
            <a:off x="8537712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evm</a:t>
            </a:r>
            <a:r>
              <a:rPr lang="en-US" altLang="zh-CN" dirty="0"/>
              <a:t> board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38E44A03-9695-4EAE-BF09-07DC6371FE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8" y="528358"/>
            <a:ext cx="12192000" cy="6678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125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4E36774B-C5AF-43EB-B899-F07FE07AC58A}"/>
              </a:ext>
            </a:extLst>
          </p:cNvPr>
          <p:cNvSpPr/>
          <p:nvPr/>
        </p:nvSpPr>
        <p:spPr>
          <a:xfrm>
            <a:off x="0" y="0"/>
            <a:ext cx="1510748" cy="318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dra7-evm.dts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1B3CA21-BD9E-4FEE-B20B-2C5C2BBA5D7D}"/>
              </a:ext>
            </a:extLst>
          </p:cNvPr>
          <p:cNvSpPr txBox="1"/>
          <p:nvPr/>
        </p:nvSpPr>
        <p:spPr>
          <a:xfrm>
            <a:off x="2246243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Costumed board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227B1B9-3A3D-46B0-A3C7-BBD624CFDD9F}"/>
              </a:ext>
            </a:extLst>
          </p:cNvPr>
          <p:cNvSpPr txBox="1"/>
          <p:nvPr/>
        </p:nvSpPr>
        <p:spPr>
          <a:xfrm>
            <a:off x="8537712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evm</a:t>
            </a:r>
            <a:r>
              <a:rPr lang="en-US" altLang="zh-CN" dirty="0"/>
              <a:t> board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281F9C1-9D14-4728-A32C-A1924F168C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2" y="343692"/>
            <a:ext cx="121122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946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B8FDE60-AD7E-4EFE-A2E7-698322BC393E}"/>
              </a:ext>
            </a:extLst>
          </p:cNvPr>
          <p:cNvSpPr/>
          <p:nvPr/>
        </p:nvSpPr>
        <p:spPr>
          <a:xfrm>
            <a:off x="0" y="0"/>
            <a:ext cx="1510748" cy="318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dra7-evm.dts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4134537-F8C2-4536-A1F3-F514F6099BBB}"/>
              </a:ext>
            </a:extLst>
          </p:cNvPr>
          <p:cNvSpPr txBox="1"/>
          <p:nvPr/>
        </p:nvSpPr>
        <p:spPr>
          <a:xfrm>
            <a:off x="2246243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Costumed board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19AC590-D15E-48B5-AB7E-CE749FE0814E}"/>
              </a:ext>
            </a:extLst>
          </p:cNvPr>
          <p:cNvSpPr txBox="1"/>
          <p:nvPr/>
        </p:nvSpPr>
        <p:spPr>
          <a:xfrm>
            <a:off x="8537712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evm</a:t>
            </a:r>
            <a:r>
              <a:rPr lang="en-US" altLang="zh-CN" dirty="0"/>
              <a:t> board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5C01ED7-E793-493F-A2D0-759396A2E9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8460"/>
            <a:ext cx="12192000" cy="550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545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7428C240-A2A9-4583-873E-91DDD7510DBD}"/>
              </a:ext>
            </a:extLst>
          </p:cNvPr>
          <p:cNvSpPr/>
          <p:nvPr/>
        </p:nvSpPr>
        <p:spPr>
          <a:xfrm>
            <a:off x="0" y="0"/>
            <a:ext cx="1510748" cy="318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dra7-evm.dts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C285947-8150-4573-9BED-967525C73E40}"/>
              </a:ext>
            </a:extLst>
          </p:cNvPr>
          <p:cNvSpPr txBox="1"/>
          <p:nvPr/>
        </p:nvSpPr>
        <p:spPr>
          <a:xfrm>
            <a:off x="2246243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Costumed board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C842936-CD12-45F0-B17D-607DA77ABCFF}"/>
              </a:ext>
            </a:extLst>
          </p:cNvPr>
          <p:cNvSpPr txBox="1"/>
          <p:nvPr/>
        </p:nvSpPr>
        <p:spPr>
          <a:xfrm>
            <a:off x="8537712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evm</a:t>
            </a:r>
            <a:r>
              <a:rPr lang="en-US" altLang="zh-CN" dirty="0"/>
              <a:t> board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4B9FC3A-78EC-47FB-8D45-FDC194B0D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0292"/>
            <a:ext cx="12192000" cy="200103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2552D61A-815D-4A69-9BEC-8EF6BE7441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83564"/>
            <a:ext cx="12192000" cy="405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385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D6EE35DC-154D-48C9-8E88-901F97BBB9C4}"/>
              </a:ext>
            </a:extLst>
          </p:cNvPr>
          <p:cNvSpPr/>
          <p:nvPr/>
        </p:nvSpPr>
        <p:spPr>
          <a:xfrm>
            <a:off x="0" y="0"/>
            <a:ext cx="1510748" cy="318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dra7-evm.dts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1BF4CA7-26D4-466C-9EFD-21A025D70F05}"/>
              </a:ext>
            </a:extLst>
          </p:cNvPr>
          <p:cNvSpPr txBox="1"/>
          <p:nvPr/>
        </p:nvSpPr>
        <p:spPr>
          <a:xfrm>
            <a:off x="2246243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Costumed board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0C56CB9-45C7-49BE-9327-8D80354317C8}"/>
              </a:ext>
            </a:extLst>
          </p:cNvPr>
          <p:cNvSpPr txBox="1"/>
          <p:nvPr/>
        </p:nvSpPr>
        <p:spPr>
          <a:xfrm>
            <a:off x="8537712" y="9941"/>
            <a:ext cx="20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evm</a:t>
            </a:r>
            <a:r>
              <a:rPr lang="en-US" altLang="zh-CN" dirty="0"/>
              <a:t> board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B8DED62-E9CD-4433-89DD-7A64DD962E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9273"/>
            <a:ext cx="12192000" cy="280236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2247B045-983D-4CBF-90D8-35ABA8567E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81634"/>
            <a:ext cx="12192000" cy="430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612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147</Words>
  <Application>Microsoft Office PowerPoint</Application>
  <PresentationFormat>宽屏</PresentationFormat>
  <Paragraphs>63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5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 </dc:creator>
  <cp:lastModifiedBy> </cp:lastModifiedBy>
  <cp:revision>56</cp:revision>
  <dcterms:created xsi:type="dcterms:W3CDTF">2020-06-05T03:50:43Z</dcterms:created>
  <dcterms:modified xsi:type="dcterms:W3CDTF">2020-06-05T04:27:55Z</dcterms:modified>
</cp:coreProperties>
</file>