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30" autoAdjust="0"/>
    <p:restoredTop sz="94660"/>
  </p:normalViewPr>
  <p:slideViewPr>
    <p:cSldViewPr snapToGrid="0">
      <p:cViewPr varScale="1">
        <p:scale>
          <a:sx n="80" d="100"/>
          <a:sy n="80" d="100"/>
        </p:scale>
        <p:origin x="114" y="7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90117DA-2D2F-7448-27F5-9EF61A25C08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6DF58A20-EB3E-8021-6582-ED44AB8082C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5F675B6-656B-675B-996B-1E87E28827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785E5D-5C37-4E09-96AF-A756B787C034}" type="datetimeFigureOut">
              <a:rPr kumimoji="1" lang="ja-JP" altLang="en-US" smtClean="0"/>
              <a:t>2023/7/31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5B84E7C-33ED-270A-FC1E-810A1E47A6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88CAE3A-7DD9-109C-F763-F6D8B25BAC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6060C4-A6EA-4201-A1FB-6A87402F0F7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12364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8E2D8C1-083E-1C53-5387-CA3943EBF8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90275E00-4D17-7A38-7DE5-A019C5390A2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18249D20-9777-FADA-0F7D-11B76D4302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785E5D-5C37-4E09-96AF-A756B787C034}" type="datetimeFigureOut">
              <a:rPr kumimoji="1" lang="ja-JP" altLang="en-US" smtClean="0"/>
              <a:t>2023/7/31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CA7E8C2-ADE9-E195-F28E-0D3D724CB6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825D061-744D-6D99-067D-9CA80B57D0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6060C4-A6EA-4201-A1FB-6A87402F0F7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835544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8E9B2287-3AB8-43AD-009D-BB645402C91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F596D768-85A2-D4B7-8486-B8D6E570C3D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1F7D56F-EB41-0181-E740-1259C5279A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785E5D-5C37-4E09-96AF-A756B787C034}" type="datetimeFigureOut">
              <a:rPr kumimoji="1" lang="ja-JP" altLang="en-US" smtClean="0"/>
              <a:t>2023/7/31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595F2A6-4601-CF26-A745-AECEF6EDDD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E985A20-5728-282A-6C0A-2853261684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6060C4-A6EA-4201-A1FB-6A87402F0F7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623565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32311CA-27A7-BE82-F17E-92B62C89BA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F087EEA7-CA47-D2D7-EF87-059B39BE61A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1E99998B-1BEA-4827-7148-7AA535515C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785E5D-5C37-4E09-96AF-A756B787C034}" type="datetimeFigureOut">
              <a:rPr kumimoji="1" lang="ja-JP" altLang="en-US" smtClean="0"/>
              <a:t>2023/7/31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86EC03D-91AB-8B88-6BAE-F1B14E5338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58FEC12-3577-AE10-3557-49D860F8D7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6060C4-A6EA-4201-A1FB-6A87402F0F7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255617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E162D58-767A-0541-42DA-28C4EA8664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1091F91E-B587-4FCC-BC96-E40F35A674E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A4867E2-C525-8DE0-F81F-C24697C9FF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785E5D-5C37-4E09-96AF-A756B787C034}" type="datetimeFigureOut">
              <a:rPr kumimoji="1" lang="ja-JP" altLang="en-US" smtClean="0"/>
              <a:t>2023/7/31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557F929-95E2-39B5-9158-84F9E6E680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1932823-580A-57A4-50A9-FCA72F8B7A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6060C4-A6EA-4201-A1FB-6A87402F0F7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928123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F5E3A4E-3045-B031-3910-9DAB95AE40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8FB22983-AF8F-20B6-23BE-752B4290884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7627009C-9E9C-B383-B29A-EFCC7CF9DBE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F6E1FFB1-1ABE-84F0-1E38-32B7E56331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785E5D-5C37-4E09-96AF-A756B787C034}" type="datetimeFigureOut">
              <a:rPr kumimoji="1" lang="ja-JP" altLang="en-US" smtClean="0"/>
              <a:t>2023/7/31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F58FAFE-92A8-5F83-12B1-A7738FF47B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D48140E5-B840-AE5F-BC9D-312DC0A799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6060C4-A6EA-4201-A1FB-6A87402F0F7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288997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C7AC32F-51A4-464A-20E8-D7DEE0B7B3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5361EB35-8FF8-8DB5-EE99-610010EE37A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BC0F4F62-CE7A-9C29-5AB9-97C6071B30D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18311ACA-C053-1692-E6D3-C2E78A5F127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C4C02B72-48CF-8D13-845C-B88F31D1012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65552120-E0C0-7285-1D79-CD8868E880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785E5D-5C37-4E09-96AF-A756B787C034}" type="datetimeFigureOut">
              <a:rPr kumimoji="1" lang="ja-JP" altLang="en-US" smtClean="0"/>
              <a:t>2023/7/31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9A4EEFF1-8580-E9F1-C5C9-B174AD6CBD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E348519E-9680-33FE-34B8-35BA61B964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6060C4-A6EA-4201-A1FB-6A87402F0F7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612201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85C4461-E58C-28CD-AC1C-88F0CD25B6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F94A092F-DD53-6ED4-D4B0-87E8CC6EB0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785E5D-5C37-4E09-96AF-A756B787C034}" type="datetimeFigureOut">
              <a:rPr kumimoji="1" lang="ja-JP" altLang="en-US" smtClean="0"/>
              <a:t>2023/7/31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DA098AFB-F5C5-83AB-D9B3-832011B7C8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B93CD5ED-A245-93AE-6D70-7F6C662560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6060C4-A6EA-4201-A1FB-6A87402F0F7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270561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6E79B450-0E1B-160B-F804-2025FA72A8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785E5D-5C37-4E09-96AF-A756B787C034}" type="datetimeFigureOut">
              <a:rPr kumimoji="1" lang="ja-JP" altLang="en-US" smtClean="0"/>
              <a:t>2023/7/31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F74E9633-4E68-0F16-CA00-DA6A5A2F50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5FEBBAA2-388A-8996-2874-3F69392199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6060C4-A6EA-4201-A1FB-6A87402F0F7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660526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EB34A91-BF0B-6736-6DDB-065A08E621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D2BC811E-182B-7C40-AEA2-57A825F557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9F0F11B8-7704-817D-F430-35F8131DD64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01DA38C3-ED83-9180-ECA7-956ABEAE33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785E5D-5C37-4E09-96AF-A756B787C034}" type="datetimeFigureOut">
              <a:rPr kumimoji="1" lang="ja-JP" altLang="en-US" smtClean="0"/>
              <a:t>2023/7/31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A8C0CFE6-200E-051C-A8F1-39A3E19718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59337C91-1F6B-1CFD-DBBA-23F1F39553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6060C4-A6EA-4201-A1FB-6A87402F0F7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71918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33BF44B-5C21-A4A8-7726-624C28E07B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A6F225B2-7A91-F7D0-EDBF-209B094B84E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FE1F06B1-3BDC-829E-5886-CABC9249E83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DB9973E4-B7E8-CF07-A333-965A9E751F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785E5D-5C37-4E09-96AF-A756B787C034}" type="datetimeFigureOut">
              <a:rPr kumimoji="1" lang="ja-JP" altLang="en-US" smtClean="0"/>
              <a:t>2023/7/31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D59738B7-B78C-A848-38BF-2A29939FF3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DC976C7A-75A4-DFBB-6798-56CE8F65B7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6060C4-A6EA-4201-A1FB-6A87402F0F7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481782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153413D1-AB5B-55BC-6F30-F8D8ED5F1D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ABAD8DB-D9B2-087F-216B-BC127D36C73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554D50C-8B67-E5BA-E774-C07DC4FD877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785E5D-5C37-4E09-96AF-A756B787C034}" type="datetimeFigureOut">
              <a:rPr kumimoji="1" lang="ja-JP" altLang="en-US" smtClean="0"/>
              <a:t>2023/7/31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865A657-878A-9EFB-5329-9D5F40AD4AF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BF50BAA-E5B5-64D6-6592-D15827B02A6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6060C4-A6EA-4201-A1FB-6A87402F0F7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128656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>
            <a:extLst>
              <a:ext uri="{FF2B5EF4-FFF2-40B4-BE49-F238E27FC236}">
                <a16:creationId xmlns:a16="http://schemas.microsoft.com/office/drawing/2014/main" id="{C2CE509E-5860-ED69-1DD9-ECB24537CFD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673"/>
            <a:ext cx="12192000" cy="68546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62502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ワイド画面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游ゴシック</vt:lpstr>
      <vt:lpstr>游ゴシック Light</vt:lpstr>
      <vt:lpstr>Arial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Tanaka Shotaro　( 田中　祥太郎 )</dc:creator>
  <cp:lastModifiedBy>Tanaka Shotaro　( 田中　祥太郎 )</cp:lastModifiedBy>
  <cp:revision>1</cp:revision>
  <dcterms:created xsi:type="dcterms:W3CDTF">2023-07-31T06:10:52Z</dcterms:created>
  <dcterms:modified xsi:type="dcterms:W3CDTF">2023-07-31T06:11:30Z</dcterms:modified>
</cp:coreProperties>
</file>