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FAFF1B-AFE7-9B49-4DD0-8C01E8D33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BEDAB3E-F4DD-5790-A628-1AC7544E8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F16178-EA21-B08A-C5CE-90D8D0D0A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67C4E2-D324-79F3-11E2-D2758327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497D2A-3A60-63B4-3B7F-E179E433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70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3DEB4-13E5-DEFA-1E6B-0EDD87FD4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536DBD8-824F-7A86-47A8-CC1B4983E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41F6DD-B85D-11BC-A90D-5B90CD35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764F46-2A58-FFD7-41B5-F67965AB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A4E665-FB4E-2C5E-3BA5-6ECCCBB1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584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CD5F988-FBE5-AFD2-2999-324DC05EB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43C734-865C-E73D-E65D-250100F32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C4F752-7DEF-5127-A8B6-AA7DD8E60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6FC63C-9146-9440-4814-9DB017EA9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6B8C06-0BC9-3DF0-0DEC-5A521600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83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BE04C6-F4A2-CD0F-776A-CFA8B363F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5235E0-4523-25D7-A053-3CA7B5E6B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966774-33CE-63E5-F04A-11420C9A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A0D57B-A16D-09AE-9ABA-659279F7C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D8A2CE-CA5B-FDD8-8D62-1B4F8959F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62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F82159-8704-F44E-9EF0-34C5987F1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C9CB0E-248E-E14B-DB7D-60274FF5B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DE8CB2-206C-086F-0E3C-468448CCC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A23141-04EF-4E6C-7D79-13BFBC84F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80BA4-C545-FD2D-5E24-9904788D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36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CEA16F-4DA4-B990-AFC5-0095C2A5B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6655E5-AFB4-CAD3-F8C3-F32D9F34E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827FD0-9474-DFF5-6154-0F452B5CE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B20522-7E05-6381-FBDD-13D92F475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C66E3A-A3DD-78EF-C7BB-382864FE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E3B22F-4EBC-1487-98A5-E97848972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70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ED5E52-6F9F-CD7F-628B-58CAAB09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3A432D-76F3-5A5D-1C51-03F727487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1DA6BA-924F-5D75-BD9D-47D878968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CC5C79F-5CFA-B031-BE9E-F0B5198F3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E5378E9-DD4A-BBF0-A976-CAA6BE58B8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50C612-2C15-4BF9-2BAF-F6CAB561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653E2A-08D4-08C3-1B00-A9A2D96A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10AC3A-0CE2-4A9E-AEC6-E72A79FC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6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2C7451-898B-1759-F087-61B1BEDB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D192AA1-C5FA-7487-F9ED-C3AA86D1A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152EFE5-517B-4A63-1FF2-5E7CB4F1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427472-6D4B-F24C-5AA3-4B2F3BB13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97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50B535-0D7A-00D5-C446-14723C0E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576AF7-B019-B825-C764-2EC2F825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21835B-DB68-01E9-0371-2B430596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20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B241DA-EF73-B221-E80A-148FE00F7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C207D3-EC03-DA6A-27AC-31B97E903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AAC749-448B-B04D-FBCF-A6C5BB039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79C6ED-52E4-4A99-3597-7CD684768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2A5E98D-C48A-AC06-9395-33C6AD1AA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DC396F-A17F-10A0-D643-91DD91E5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84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EA3989-FB79-0C68-5217-03ED0D5E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459D76D-0894-B12A-9D38-8F61B14BB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8E88A7-84B7-A3A4-B7F0-CF74C1577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633C74-D946-854F-1049-C3F66091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04DBB6-D318-C252-611E-A54D5164D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F546B-7B49-1F08-D19B-359A4A16D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804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E9872A3-3AE5-30FC-D935-CEC6DDE20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35B640-B8FD-3E33-19F1-3EA75D434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3DE454-7C98-8EFD-787B-BCE635109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93468-C4BF-4C35-A0C2-68C5DCA1C99E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2ACAE8-3FB1-04FE-DF07-413510ADAD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E76CDA-179F-B8AB-C5A4-E744AECF6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AE899-DA16-48A6-9C8C-D12784BC6D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971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0131B62-EED8-12C6-7EF6-07C777D93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49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1</cp:revision>
  <dcterms:created xsi:type="dcterms:W3CDTF">2023-07-25T00:34:49Z</dcterms:created>
  <dcterms:modified xsi:type="dcterms:W3CDTF">2023-07-25T00:36:28Z</dcterms:modified>
</cp:coreProperties>
</file>