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7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7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7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8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4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3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7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1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EA90E-BDE5-48B6-AC88-0C4B678257B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49C0-BFCB-480E-8770-A7AE93598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4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180"/>
            <a:ext cx="12192000" cy="649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23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Akila Sadhasivan</dc:creator>
  <cp:lastModifiedBy>Akila Sadhasivan</cp:lastModifiedBy>
  <cp:revision>1</cp:revision>
  <dcterms:created xsi:type="dcterms:W3CDTF">2020-10-21T20:53:23Z</dcterms:created>
  <dcterms:modified xsi:type="dcterms:W3CDTF">2020-10-21T20:53:58Z</dcterms:modified>
</cp:coreProperties>
</file>