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76" r:id="rId6"/>
    <p:sldId id="275" r:id="rId7"/>
    <p:sldId id="279" r:id="rId8"/>
    <p:sldId id="277" r:id="rId9"/>
    <p:sldId id="278" r:id="rId10"/>
    <p:sldId id="280" r:id="rId11"/>
    <p:sldId id="281" r:id="rId12"/>
    <p:sldId id="282" r:id="rId13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1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214" y="-112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22" y="-114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74638" y="1108075"/>
            <a:ext cx="9845676" cy="55387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948" y="4806162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948" y="4806162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" name="Picture 27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60948" y="4806162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Contiki and Code Composer Studio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8314" y="2559850"/>
            <a:ext cx="8458200" cy="1114425"/>
          </a:xfrm>
        </p:spPr>
        <p:txBody>
          <a:bodyPr/>
          <a:lstStyle/>
          <a:p>
            <a:r>
              <a:rPr lang="nb-NO" dirty="0" smtClean="0"/>
              <a:t>Convenient step-debugging on all platforms</a:t>
            </a:r>
            <a:endParaRPr lang="en-US" dirty="0" smtClean="0"/>
          </a:p>
        </p:txBody>
      </p:sp>
      <p:sp>
        <p:nvSpPr>
          <p:cNvPr id="6148" name="Rectangle 2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7B5736C-021E-4EDA-A2F9-FF199D20DBA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9. Create a default debug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9" y="786357"/>
            <a:ext cx="3305171" cy="3709449"/>
          </a:xfrm>
        </p:spPr>
        <p:txBody>
          <a:bodyPr/>
          <a:lstStyle/>
          <a:p>
            <a:r>
              <a:rPr lang="nb-NO" dirty="0" smtClean="0"/>
              <a:t>Start a debug session and let CCS create a default debug configuration for the XDS110 debug interface.</a:t>
            </a:r>
          </a:p>
          <a:p>
            <a:r>
              <a:rPr lang="nb-NO" dirty="0" smtClean="0"/>
              <a:t>This is expected to fail because the executable filepath guessed by CCS is wrong.</a:t>
            </a:r>
          </a:p>
          <a:p>
            <a:r>
              <a:rPr lang="nb-NO" dirty="0" smtClean="0"/>
              <a:t>Open the newly created launch session for that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70" y="828675"/>
            <a:ext cx="227556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820" y="1785938"/>
            <a:ext cx="4982668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68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10. Set the correct executable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9" y="786357"/>
            <a:ext cx="2867022" cy="3709449"/>
          </a:xfrm>
        </p:spPr>
        <p:txBody>
          <a:bodyPr/>
          <a:lstStyle/>
          <a:p>
            <a:r>
              <a:rPr lang="nb-NO" dirty="0" smtClean="0"/>
              <a:t>CCS tries to deduce the executable filepath from a magic variable.</a:t>
            </a:r>
          </a:p>
          <a:p>
            <a:r>
              <a:rPr lang="nb-NO" dirty="0" smtClean="0"/>
              <a:t>But we are building it with an external makefile.</a:t>
            </a:r>
          </a:p>
          <a:p>
            <a:r>
              <a:rPr lang="nb-NO" dirty="0" smtClean="0"/>
              <a:t>The executable path needs to be hard-coded (unless we find a simpler solution)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211" y="823914"/>
            <a:ext cx="4971414" cy="373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3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11. Start debugging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2800347" cy="3709449"/>
          </a:xfrm>
        </p:spPr>
        <p:txBody>
          <a:bodyPr/>
          <a:lstStyle/>
          <a:p>
            <a:r>
              <a:rPr lang="nb-NO" dirty="0" smtClean="0"/>
              <a:t>Now that the launch configuration points to the correct file, start the debug session again.</a:t>
            </a:r>
          </a:p>
          <a:p>
            <a:r>
              <a:rPr lang="nb-NO" dirty="0" smtClean="0"/>
              <a:t>You are now able to step through the source code.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723901"/>
            <a:ext cx="5667374" cy="35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34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Create an empty CCS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528069" cy="3709449"/>
          </a:xfrm>
        </p:spPr>
        <p:txBody>
          <a:bodyPr/>
          <a:lstStyle/>
          <a:p>
            <a:r>
              <a:rPr lang="nb-NO" dirty="0" smtClean="0"/>
              <a:t>Create a new workspace</a:t>
            </a:r>
          </a:p>
          <a:p>
            <a:r>
              <a:rPr lang="nb-NO" dirty="0" smtClean="0"/>
              <a:t>Create a bare-metal project and select the GCC toolchain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664" y="838684"/>
            <a:ext cx="3634945" cy="375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6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Add a path variable for Contiki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9" y="786357"/>
            <a:ext cx="2706856" cy="3709449"/>
          </a:xfrm>
        </p:spPr>
        <p:txBody>
          <a:bodyPr/>
          <a:lstStyle/>
          <a:p>
            <a:r>
              <a:rPr lang="nb-NO" dirty="0" smtClean="0"/>
              <a:t>Just for Convenience</a:t>
            </a:r>
          </a:p>
          <a:p>
            <a:r>
              <a:rPr lang="nb-NO" dirty="0" smtClean="0"/>
              <a:t>Allows us to refer to the Contiki source folder later</a:t>
            </a:r>
          </a:p>
          <a:p>
            <a:r>
              <a:rPr lang="nb-NO" dirty="0" smtClean="0"/>
              <a:t>Makes it possible to switch to another contiki folder without changing the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090" y="780442"/>
            <a:ext cx="5226752" cy="366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Add Contiki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283453" cy="3709449"/>
          </a:xfrm>
        </p:spPr>
        <p:txBody>
          <a:bodyPr/>
          <a:lstStyle/>
          <a:p>
            <a:r>
              <a:rPr lang="nb-NO" dirty="0" smtClean="0"/>
              <a:t>Add a link to the Contiki source folder based on the CONTIKI_ROOT variable.</a:t>
            </a:r>
          </a:p>
          <a:p>
            <a:r>
              <a:rPr lang="nb-NO" dirty="0" smtClean="0"/>
              <a:t>This allows to browse Contiki files whithout copying them into the project folder.</a:t>
            </a:r>
          </a:p>
          <a:p>
            <a:r>
              <a:rPr lang="nb-NO" dirty="0" smtClean="0"/>
              <a:t>CCS may find .cfg files in the Contiki source tree and asks whether it should build them with XDCTools. Click «No».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355605"/>
            <a:ext cx="3352800" cy="425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Adjust PATH environment variable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038471" cy="3480843"/>
          </a:xfrm>
        </p:spPr>
        <p:txBody>
          <a:bodyPr/>
          <a:lstStyle/>
          <a:p>
            <a:r>
              <a:rPr lang="nb-NO" dirty="0" smtClean="0"/>
              <a:t>The Contiki build system needs git, make and some other shell tools to be in the PATH environment variable.</a:t>
            </a:r>
          </a:p>
          <a:p>
            <a:r>
              <a:rPr lang="nb-NO" dirty="0" smtClean="0"/>
              <a:t>XDCTools provides GNU make and the necessary shell tools</a:t>
            </a:r>
          </a:p>
          <a:p>
            <a:r>
              <a:rPr lang="nb-NO" dirty="0" smtClean="0"/>
              <a:t>Git Bash is git distribution for Windows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Example: Append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752474"/>
            <a:ext cx="4619490" cy="35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1" y="4381500"/>
            <a:ext cx="804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;C</a:t>
            </a:r>
            <a:r>
              <a:rPr lang="en-GB" sz="1200" dirty="0">
                <a:latin typeface="Consolas" panose="020B0609020204030204" pitchFamily="49" charset="0"/>
                <a:cs typeface="Consolas" panose="020B0609020204030204" pitchFamily="49" charset="0"/>
              </a:rPr>
              <a:t>:\</a:t>
            </a:r>
            <a:r>
              <a:rPr lang="en-GB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ti</a:t>
            </a:r>
            <a:r>
              <a:rPr lang="en-GB" sz="1200" dirty="0">
                <a:latin typeface="Consolas" panose="020B0609020204030204" pitchFamily="49" charset="0"/>
                <a:cs typeface="Consolas" panose="020B0609020204030204" pitchFamily="49" charset="0"/>
              </a:rPr>
              <a:t>\xdctools_3_50_04_43_core;C:\</a:t>
            </a:r>
            <a:r>
              <a:rPr lang="en-GB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\xdctools_3_50_04_43_core\</a:t>
            </a:r>
            <a:r>
              <a:rPr lang="en-GB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bin;C</a:t>
            </a:r>
            <a:r>
              <a:rPr lang="en-GB" sz="1200" dirty="0">
                <a:latin typeface="Consolas" panose="020B0609020204030204" pitchFamily="49" charset="0"/>
                <a:cs typeface="Consolas" panose="020B0609020204030204" pitchFamily="49" charset="0"/>
              </a:rPr>
              <a:t>:\Program Files\Git\bin</a:t>
            </a:r>
          </a:p>
        </p:txBody>
      </p:sp>
    </p:spTree>
    <p:extLst>
      <p:ext uri="{BB962C8B-B14F-4D97-AF65-F5344CB8AC3E}">
        <p14:creationId xmlns:p14="http://schemas.microsoft.com/office/powerpoint/2010/main" val="3562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5. Adjust Builder settings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9" y="786357"/>
            <a:ext cx="3343272" cy="3709449"/>
          </a:xfrm>
        </p:spPr>
        <p:txBody>
          <a:bodyPr/>
          <a:lstStyle/>
          <a:p>
            <a:r>
              <a:rPr lang="nb-NO" dirty="0" smtClean="0"/>
              <a:t>Do not let CCS generate makefiles</a:t>
            </a:r>
          </a:p>
          <a:p>
            <a:r>
              <a:rPr lang="nb-NO" dirty="0" smtClean="0"/>
              <a:t>For building an example, use the example’s source directory as build directory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Note: When creating your own applications, put the application sources and the Makefile into your project directory, not in the Contiki directory.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9" y="904875"/>
            <a:ext cx="5063872" cy="313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0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6. Modify the build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200397" cy="3709449"/>
          </a:xfrm>
        </p:spPr>
        <p:txBody>
          <a:bodyPr/>
          <a:lstStyle/>
          <a:p>
            <a:r>
              <a:rPr lang="nb-NO" dirty="0" smtClean="0"/>
              <a:t>It is sufficient, to build the executable (.elf)</a:t>
            </a:r>
          </a:p>
          <a:p>
            <a:r>
              <a:rPr lang="nb-NO" dirty="0"/>
              <a:t>N</a:t>
            </a:r>
            <a:r>
              <a:rPr lang="nb-NO" dirty="0" smtClean="0"/>
              <a:t>o need to do hex conversion which requires srecord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737602"/>
            <a:ext cx="5269324" cy="373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94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7. Add board and target variables, debug symbols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267072" cy="3709449"/>
          </a:xfrm>
        </p:spPr>
        <p:txBody>
          <a:bodyPr/>
          <a:lstStyle/>
          <a:p>
            <a:r>
              <a:rPr lang="nb-NO" dirty="0" smtClean="0"/>
              <a:t>You can set those variables either in the Makefile or in the CCS environment just like PATH</a:t>
            </a:r>
          </a:p>
          <a:p>
            <a:r>
              <a:rPr lang="nb-NO" dirty="0" smtClean="0"/>
              <a:t>TARGET=srf06-cc26xx </a:t>
            </a:r>
            <a:br>
              <a:rPr lang="nb-NO" dirty="0" smtClean="0"/>
            </a:br>
            <a:r>
              <a:rPr lang="nb-NO" dirty="0" smtClean="0"/>
              <a:t>for CC13x0 and CC26x0 devices</a:t>
            </a:r>
          </a:p>
          <a:p>
            <a:r>
              <a:rPr lang="nb-NO" dirty="0" smtClean="0"/>
              <a:t>BOARD=launchpad/cc1310 for the CC1310 launchpad</a:t>
            </a:r>
          </a:p>
          <a:p>
            <a:r>
              <a:rPr lang="nb-NO" dirty="0"/>
              <a:t>Add CFLAGS += -</a:t>
            </a:r>
            <a:r>
              <a:rPr lang="nb-NO" dirty="0" smtClean="0"/>
              <a:t>g</a:t>
            </a:r>
            <a:br>
              <a:rPr lang="nb-NO" dirty="0" smtClean="0"/>
            </a:br>
            <a:r>
              <a:rPr lang="nb-NO" dirty="0" smtClean="0"/>
              <a:t>to enable debug symbols</a:t>
            </a:r>
            <a:endParaRPr lang="nb-NO" dirty="0"/>
          </a:p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03" y="819150"/>
            <a:ext cx="4416447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8. Build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3181347" cy="3709449"/>
          </a:xfrm>
        </p:spPr>
        <p:txBody>
          <a:bodyPr/>
          <a:lstStyle/>
          <a:p>
            <a:r>
              <a:rPr lang="nb-NO" dirty="0" smtClean="0"/>
              <a:t>CCS should now be able to build the .elf file</a:t>
            </a:r>
          </a:p>
          <a:p>
            <a:r>
              <a:rPr lang="nb-NO" dirty="0" smtClean="0"/>
              <a:t>If something goes wrong, it is usually due to tools not being found. Check the PATH environment variable in that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911" y="1466850"/>
            <a:ext cx="4936416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29346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457</Words>
  <Application>Microsoft Office PowerPoint</Application>
  <PresentationFormat>On-screen Show (16:9)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</vt:lpstr>
      <vt:lpstr>Contiki and Code Composer Studio</vt:lpstr>
      <vt:lpstr>1. Create an empty CCS project</vt:lpstr>
      <vt:lpstr>2. Add a path variable for Contiki</vt:lpstr>
      <vt:lpstr>3. Add Contiki sources</vt:lpstr>
      <vt:lpstr>4. Adjust PATH environment variable</vt:lpstr>
      <vt:lpstr>5. Adjust Builder settings</vt:lpstr>
      <vt:lpstr>6. Modify the build target</vt:lpstr>
      <vt:lpstr>7. Add board and target variables, debug symbols</vt:lpstr>
      <vt:lpstr>8. Build the project</vt:lpstr>
      <vt:lpstr>9. Create a default debug session</vt:lpstr>
      <vt:lpstr>10. Set the correct executable path</vt:lpstr>
      <vt:lpstr>11. Start debugging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Richard Weickelt</cp:lastModifiedBy>
  <cp:revision>145</cp:revision>
  <dcterms:created xsi:type="dcterms:W3CDTF">2007-12-19T20:51:45Z</dcterms:created>
  <dcterms:modified xsi:type="dcterms:W3CDTF">2018-01-24T11:07:34Z</dcterms:modified>
</cp:coreProperties>
</file>