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41" autoAdjust="0"/>
    <p:restoredTop sz="94660"/>
  </p:normalViewPr>
  <p:slideViewPr>
    <p:cSldViewPr snapToGrid="0">
      <p:cViewPr>
        <p:scale>
          <a:sx n="110" d="100"/>
          <a:sy n="110" d="100"/>
        </p:scale>
        <p:origin x="-624" y="-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73D62E-FEB4-0FB1-1918-93ED0D170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EAB2D3-E775-99D6-1A1E-98D1D5FF63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40E580-6333-D2EC-E0AE-CE1F27F0E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3EAF7D-5D0D-E2CE-75C9-54978200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F4F79B-3498-7EF7-D506-6C0F0A3AA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73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2529D6-B9E6-E456-97F6-60680C7E4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84A1C8-C896-3216-3408-FC41884A5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3354DE7-112B-9964-B5E2-E361660F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3412FF-7950-2B56-154F-15518CE62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80C901-15A3-7F54-33FF-9CEC4BFC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79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5A1586E-71FE-45C0-7B0A-C031E195D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0F338A-FC22-98D2-A9F0-7AC44636D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F221AF-77A2-BE34-34BA-034DC491C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461BE0-9353-BB8A-E6AE-228CF9804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AF4E44-3EC0-C23D-3653-CC333D983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63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B7F67C-3952-3EE0-5B99-00055758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6102B8-A252-230C-8022-BB8C6591A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3A780D-6F8A-D748-925D-7917D925C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0E218E-5DCB-3B81-4CA6-13A107CC5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FCDC69-A27B-DF58-C9E4-0E509C79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44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8C61AA-56DD-3EA0-9DF2-0DB2BC8A3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321054-A688-B017-CB3B-E2FFE2CF2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28B274-F978-E594-AF65-F7DC9EB9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64E11F-8C91-774D-0DF1-FF2F19CA5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5D86DF-5ADE-D200-2B35-C0AD82927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46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064602-27CA-D220-5997-247342510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401AF-CA19-03B0-9087-576891112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B7EFC76-BBC0-1B42-A8A2-27773AF19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6C49E8-1258-B757-25EF-77E4C69C5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3E47621-1110-5E0B-EA63-A7A8981FD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BCF2AC-D548-27A9-654B-2CCCCE8D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73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32A480-9292-CF29-35BF-74F29B46A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11852BC-48BF-06CF-7A0A-3BC85B8AB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E10CD9-FB96-6333-7AAF-CFAAB655B6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3E6EA79-A93E-D549-D74D-0303D07966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F19A8E-2AD5-1291-56CA-31D90802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7B74D6F-CBB7-F248-78AC-21821C013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D8E2D3C-9A2D-8F5D-3A8F-833EAF693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19F3BB-DFDB-C0FB-47BC-138D23FE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11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8F5345-671C-B58A-EF93-B52F2FA17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32BD5D-5A9C-81FC-B010-823ED4DE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076F5B6-B3B6-008C-A0C9-50BBAE8A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0FB748-D73B-7DDA-C8BA-55FF02D2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48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F7FCC10-231E-A74D-F605-6FEF4F8E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4326E2-CFF0-2C27-5C93-DB9A39EAE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793EBD-B301-5984-FC84-DF9BE03B1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54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2C8970-EC72-5AFD-5839-645DC236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A8AA14-CFB8-877B-ED70-04AE3B815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1731D2D-9930-317D-8323-33C06045F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648CE7-E4B5-75D1-1B4A-4196668DB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ABC76D-9B25-1B28-7743-B4131956F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292D86-7575-A934-13A6-2E80C53B6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726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89A18A-C355-B0C4-E7CA-5E1A0F142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523C71-4C0B-8E2D-F5CD-F0AA6640DE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3A5D6D4-628E-A165-4808-84873599F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999BA8C-1A7F-C338-D348-D0FE43A2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E0324E-250C-FAC3-AE80-6F5C88718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9288FC-3E6E-FC95-84F0-0CB5685F9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2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3CFFA0-5F5B-0CD4-1348-9316541F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12E4FC-4E47-B7D5-8166-2169BF4B5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2859CE-B26C-B68C-DF33-003D5DC8E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72B78-5983-4855-8B35-480BECAA13CE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02D904-C45D-1F54-734A-2B58283044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898AB6-7D59-AA54-9BF6-8DF704FEF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4E650-D858-4D52-986D-BAAB86A617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46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473F9ED3-4703-49F2-D090-D5DF33C23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84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Tanaka Shotaro　( 田中　祥太郎 )</dc:creator>
  <cp:lastModifiedBy>Tanaka Shotaro　( 田中　祥太郎 )</cp:lastModifiedBy>
  <cp:revision>2</cp:revision>
  <dcterms:created xsi:type="dcterms:W3CDTF">2023-07-27T05:12:09Z</dcterms:created>
  <dcterms:modified xsi:type="dcterms:W3CDTF">2023-07-27T05:15:53Z</dcterms:modified>
</cp:coreProperties>
</file>