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A74DA4-B02F-2B6A-1720-26881EFF4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2842CB-3295-C0F3-68EE-24DD21C40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2B409-293C-849A-BDAB-2B1E3BF7D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C1E7C8-1050-8AC8-2C16-AFAB1E6A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90A663-36B7-B504-0FD3-209C67E3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36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0C84F-BC32-0349-F4CD-A40CBA642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355D2D-3667-B487-EA66-2D003C56F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01C3A6-2C71-7BFE-A699-6E2518895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F87723-6D0D-02C4-1DD8-2E25F3D8D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56618D-8012-7447-4837-AB7358FA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10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8E83645-138F-D25F-4BF8-F031DF2C7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538325-B8E8-216D-E297-F95E20211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A5A263-F591-09F7-B509-C219476F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4981F0-E687-6734-AC0E-6E659089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BB671A-2FDB-CEAA-7117-81AEA7D40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36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8415E4-F417-4FF2-50E5-4A08877B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D36663-8C10-0954-7356-DDB9E7505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E435CB-A957-07E8-2589-C8564890E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C2D95F-6A80-90DD-9176-BA6F6F5E9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CD2171-F501-39BA-57DE-4FA9124C4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24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48DB39-0531-B28D-4015-59C0B6EFB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717409-3068-4456-8101-678594AD8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53C4C8-E3C5-5B19-AE37-2A8356B22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8558-C299-05EF-B15D-773B1154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55042E-6684-E1E1-6FEE-96F165A8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16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4B1FC-CA81-4CAF-F1C5-C56C9702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BC9BB0-35CA-3942-61AC-40AFE28C2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66B3B-2A6A-E543-93E3-703F3A87A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444EC5-E6BF-71EE-E940-D29AE9138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5045B6-38AD-8CF2-4E2D-218BA0CBD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24C0E5-56EF-5BC7-6CE4-62974043B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94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769C5-D048-D767-E56D-5EB5260E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D1DBC3-5AFE-500A-AABC-94F4D31D5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DF8958-71E8-7743-4D03-07A1EA1F6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2C6BC3B-8611-B9FF-A428-7CF1EBC55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F4141B2-DF7A-4E4E-EF41-A42522EFE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C904AD-370A-1E95-F1E4-70B8BAB76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9548B63-83C0-A178-B71B-1B4D0E630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D0EA94-BA99-E401-F3A6-767BF3E2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38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B87E0D-70FE-666F-647E-4CD71533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6F24C0-ECBD-62B6-6E85-9718C68C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9329CE-065A-2A1A-CB76-C4469DFF2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2799A40-B12C-242E-A42C-1EDAE1E5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56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07E5609-6EA6-FC60-3CB9-7A11E1D84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4F90D5-92E3-793D-8406-BE4202DC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0A1202-1702-49E9-E97A-6C5956B7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01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D29A78-DBA7-FC3C-81F0-D0106385B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AD47-6A5C-D07D-902C-86834F170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A71A6C-F6DE-932F-B091-4F901A1F1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DD1F27-6462-350D-3BC1-A83DCBAF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75FC08-DE4F-243D-42F3-41C80219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603969-BF5F-66BB-6827-ACB3D6AB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70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687B4E-CF66-FFD4-644C-F0D51080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A0C9A1-7599-6F2F-AB3A-B491E9631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E13DDD-AD92-5327-CD85-69094ED63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03968D-0248-0A83-DA0E-79C1FA10A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468936-4229-64EC-BAD8-04A8B823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A4774E-FDE7-8843-F19E-1BA4FE68E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00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5A8C432-FE9F-9959-8C7F-ECA697B36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F09609-8BEA-E29B-852D-9E79DBC94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A627F-BC58-8B22-139A-9E6FCC2F9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625A0-DDF0-4743-9F66-4E23B3E71727}" type="datetimeFigureOut">
              <a:rPr kumimoji="1" lang="ja-JP" altLang="en-US" smtClean="0"/>
              <a:t>2023/7/28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7BE7A6-6A41-243E-0241-085EC4E1F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B38240-B1D9-6F3E-36BB-3CE0F6522C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6398D-C3CF-48AD-9AE7-6C3E542954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45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53DDF48-C23E-3581-CB19-95F15F0CC3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57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1</cp:revision>
  <dcterms:created xsi:type="dcterms:W3CDTF">2023-07-28T01:42:53Z</dcterms:created>
  <dcterms:modified xsi:type="dcterms:W3CDTF">2023-07-28T01:43:55Z</dcterms:modified>
</cp:coreProperties>
</file>