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3278D2-2B99-8594-D5F0-9BBD58FD4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4D3308-0925-AC48-A4BA-EAFCCDAD0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53628A-D283-A518-0961-208608934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6F0D6-AD72-6A8A-B456-C3CDFABC3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F57976-BA3D-A76A-1FBA-956420AA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87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BD332D-F27B-20F2-5159-BA43C1A4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2CBAB0-4B35-209B-9112-F8CC91389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E272E6-B9ED-8F02-BC31-259CFD17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F5768E-49B8-4C23-8986-15D7C2E3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C59A26-F96C-70A8-5399-2D67917D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6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DD10B33-40D8-7EDE-0E2B-0EDF3A9317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A3EF23-1ECC-84D3-F9E2-820E3C12C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92FA9D-0A40-6D94-99CC-DE05DF94D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67066F-3CED-B045-9547-35FC501B2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DDCE0E-D160-4526-6820-314F7628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062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DEA2D1-AE27-BEF4-DF8D-01F45F38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83647E-B585-E4A7-F915-00078D2F0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896C2C-E850-1691-D4B7-4554C91CD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56091-2B1C-1D96-FDFD-B4E2A8B5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6A92DE-7D12-8758-CBFA-ADD10DD4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2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7D4E3-B00B-A567-75F3-83C1FF739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5AC75C-671E-217D-4B7D-EFFDF67A8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5ACDB-5DD4-14E5-821C-75A149F42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12C72-9150-66D0-B837-222895E3F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5E1C23-D295-9F3E-737D-00DE49253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11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522A40-BEEE-C707-C796-AE061C35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48CD09-FF35-1F95-DA98-24976685AC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6776B2-57A0-D670-BE0B-0B6E17DCE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2BA1EF-CCB2-91BD-C69B-23198B54B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FB47E8-3018-E4AF-5CB0-79C35320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74A8DC-9358-015C-F481-0ECE1AA0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181DB1-B452-DFE3-D830-B4A30E6E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D600B3-10B0-25D5-1EC1-A09F9E23C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E59F4F-EAC5-CC5D-B3D4-D10B451EC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D210AD-845F-A392-7078-739AD6B75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B848F7-BB9A-E679-32B2-075E28770F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85BCD13-D2E3-2039-AC23-7D62EFC4E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9A09A28-2F62-2B5E-1BA3-A1AF46E5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A480D5-316C-AF53-1C3E-21C9B7A0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19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F7E2DD-A133-5F40-D6A4-C8E052C87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63112A-5F89-55F6-81D5-132F5F218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F5736E-E3F8-7B6B-F2E3-992A78DDF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469F562-87A9-3376-ACC4-D4745C13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49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8578EE8-0966-C46E-6226-3214CD90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48E2214-0DBE-B91E-AAC8-2538E4E0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8864C4-F6C5-3834-0988-47ECAA07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16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30FB0-6DBA-068C-4176-5B258BE1D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0C5E53-4869-9121-3620-82EB4F06E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6DC724-3CA4-09BE-844C-5CF028A27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87F5FA-D8AB-CFD0-C57E-BC5AD785E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71D710-C55D-FEDA-F617-43DDD34C7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D27A00-793A-C07C-0462-AFB8EA55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88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C5E933-D864-7193-F6BC-8907770BA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D07AC0-1C44-D692-BDC1-925D999601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7F9A6-BF31-610E-1B99-E0D6E8047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12AD39-C016-CCC6-CD34-F168E05B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EC92DB-37B8-E8FF-AE3C-46F0CF9C4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D2A726-5CF1-FED4-86F5-C7548CEE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65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69E84A0-58BF-77A9-6A29-5DB4DBE75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891DD6-571E-88B9-412A-FF4304397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BCFE56-785F-F11A-E6C2-64B33EE5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A08E3-C612-4DEA-A615-D3AE53847CCD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01B9BF-F781-1CE6-4AC6-A178C168B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4C2F3D-A6F3-6377-90C0-BD5FFD0AB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A0861-66CB-4429-8C93-727D7BBB7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1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C576611-7FC7-EE47-BD7A-C20162C94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64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DE385D2-7509-32EC-9501-8D9BE757A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9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2B73403-D608-BBF4-E537-7E9168901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27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1</cp:revision>
  <dcterms:created xsi:type="dcterms:W3CDTF">2023-07-31T01:03:45Z</dcterms:created>
  <dcterms:modified xsi:type="dcterms:W3CDTF">2023-07-31T01:06:07Z</dcterms:modified>
</cp:coreProperties>
</file>