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79850F-6491-73F4-745A-72DAF64E27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8AC4C3C-3A3F-AB4A-7EF4-BE3488D253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1F5FD2-952F-A3D6-FE48-8CDDE4A15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2C87-DD73-4C9A-AF8B-2B75D6773AE3}" type="datetimeFigureOut">
              <a:rPr kumimoji="1" lang="ja-JP" altLang="en-US" smtClean="0"/>
              <a:t>2023/8/1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522CB8-8147-664D-7E44-6ABFCE21E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815080-B90D-FF63-3DCF-9072F4C91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A95D-A146-4FAA-9438-763197D5F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355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7FBE1F-522B-4D1A-3AEF-E55E44F09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49C4BB7-2128-7A2C-AA43-7FA684B8F6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249E43-98CF-0ECD-B449-4D7C398B6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2C87-DD73-4C9A-AF8B-2B75D6773AE3}" type="datetimeFigureOut">
              <a:rPr kumimoji="1" lang="ja-JP" altLang="en-US" smtClean="0"/>
              <a:t>2023/8/1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0EC68B-D103-47A8-CE17-1F9882912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4AEEE4-B835-3DF8-D797-34DACE9EC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A95D-A146-4FAA-9438-763197D5F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9665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C1B6972-58C1-EFEC-DD65-9E196D0FC9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E3B4955-BA15-7651-D4E6-088848786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F8AC3C-35EB-849A-BEF9-ADE608AE4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2C87-DD73-4C9A-AF8B-2B75D6773AE3}" type="datetimeFigureOut">
              <a:rPr kumimoji="1" lang="ja-JP" altLang="en-US" smtClean="0"/>
              <a:t>2023/8/1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F03337-32F1-847E-0CA3-B39B71CCB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89EC7B8-DAA7-C383-B4DC-C6AD01C5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A95D-A146-4FAA-9438-763197D5F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362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86A674-FF82-1496-A2D8-843A1D2F7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D48DCF-FC4B-A5FC-8282-3A4597349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3FC9E7-2D37-6C33-085F-7F3BF18FD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2C87-DD73-4C9A-AF8B-2B75D6773AE3}" type="datetimeFigureOut">
              <a:rPr kumimoji="1" lang="ja-JP" altLang="en-US" smtClean="0"/>
              <a:t>2023/8/1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ADDA0A-C52E-B03E-8525-5525564E7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C08D8C-0EAA-9646-AE8C-28B6A9361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A95D-A146-4FAA-9438-763197D5F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29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163F81-2920-4F63-2B2F-76A814E92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38002E7-CC36-5DD8-3372-A9E463644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6933A6-A72C-75F0-B294-B66C9C2FA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2C87-DD73-4C9A-AF8B-2B75D6773AE3}" type="datetimeFigureOut">
              <a:rPr kumimoji="1" lang="ja-JP" altLang="en-US" smtClean="0"/>
              <a:t>2023/8/1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5ACB78-5792-AA8B-1A54-E60F77270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3F859B-85AD-E24F-1311-84E36DEAC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A95D-A146-4FAA-9438-763197D5F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462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0B34FD-7000-E467-FC97-4762E154E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2BB091-52D8-D436-A86D-6287B0AD4F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F3B6661-7082-D95C-71A7-61A714232A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CA1581-1AB7-E926-C7D2-4221A9B92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2C87-DD73-4C9A-AF8B-2B75D6773AE3}" type="datetimeFigureOut">
              <a:rPr kumimoji="1" lang="ja-JP" altLang="en-US" smtClean="0"/>
              <a:t>2023/8/1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143A38-5E80-736E-3F7D-4173E61B6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D9E9ACA-8170-9EA0-FD4F-7A1612A16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A95D-A146-4FAA-9438-763197D5F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08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18F475-95D3-D327-A5A8-1A4EF8CD0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31C3D29-0404-4D0F-E665-709B760C9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A439C4C-82AC-35B4-343C-3EF6E5BB9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94B2299-EEE6-F400-22DF-586D12BF48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A09EA8B-A5E7-50EC-7FD8-F140DD7B10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4F79B65-A139-E031-5BCD-87F1FB9AB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2C87-DD73-4C9A-AF8B-2B75D6773AE3}" type="datetimeFigureOut">
              <a:rPr kumimoji="1" lang="ja-JP" altLang="en-US" smtClean="0"/>
              <a:t>2023/8/1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800ED1D-EDD3-77F8-E5AD-E891758C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FC1B291-FAFE-06EC-94EC-2818A0F21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A95D-A146-4FAA-9438-763197D5F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621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F54B1D-70F0-AFC7-932A-4C46F3FF4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6C52A3C-E48C-287C-0E6E-76496444A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2C87-DD73-4C9A-AF8B-2B75D6773AE3}" type="datetimeFigureOut">
              <a:rPr kumimoji="1" lang="ja-JP" altLang="en-US" smtClean="0"/>
              <a:t>2023/8/1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D782437-D3F7-65A4-987A-8858BDF0B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BA5E6A2-947D-52FD-C8EE-5E66A71E0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A95D-A146-4FAA-9438-763197D5F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2694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CB91831-4808-0483-364F-5D8AE9C30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2C87-DD73-4C9A-AF8B-2B75D6773AE3}" type="datetimeFigureOut">
              <a:rPr kumimoji="1" lang="ja-JP" altLang="en-US" smtClean="0"/>
              <a:t>2023/8/1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3150135-E047-EB19-A8D7-42412D067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2FE69E5-E77D-04A2-F88A-45C50FFCA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A95D-A146-4FAA-9438-763197D5F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661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0E8746-E6D3-DD95-544A-540DDA1FB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00D0FC-A39C-D5B1-7471-47D61AA6C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341C6AC-AF11-2F67-D054-6E50DC854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210AF24-0F29-E7A0-B395-1AF15DF48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2C87-DD73-4C9A-AF8B-2B75D6773AE3}" type="datetimeFigureOut">
              <a:rPr kumimoji="1" lang="ja-JP" altLang="en-US" smtClean="0"/>
              <a:t>2023/8/1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7012999-D7CA-F78E-DB26-1663516F5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9130ADB-781F-1A43-6D5D-05FB8634E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A95D-A146-4FAA-9438-763197D5F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065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733ED1-F88D-7823-4759-F656FEC66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2654E1A-59A8-82EB-CF06-4E5DC0EA9D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B0776EE-AA14-52BE-44BF-E2B9753C50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2663155-71B2-44E1-309B-65FFCABBB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2C87-DD73-4C9A-AF8B-2B75D6773AE3}" type="datetimeFigureOut">
              <a:rPr kumimoji="1" lang="ja-JP" altLang="en-US" smtClean="0"/>
              <a:t>2023/8/1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3750EA-C31F-A76C-1F6F-034CC400C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28101E-649E-F865-1AF6-479955981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EA95D-A146-4FAA-9438-763197D5F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471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FDC01B0-AAFD-54C2-FCAE-3BE36B6A9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ECB321-4D96-B1DF-9C79-2B6EF4FB8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5FF771-2990-A5C8-6303-97C68BC2FF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62C87-DD73-4C9A-AF8B-2B75D6773AE3}" type="datetimeFigureOut">
              <a:rPr kumimoji="1" lang="ja-JP" altLang="en-US" smtClean="0"/>
              <a:t>2023/8/1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BBC18F-FD65-A01B-8D48-79EE75CCFE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EECD8F-ED42-A3B5-AC79-B06DA8FF72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EA95D-A146-4FAA-9438-763197D5F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552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6E775DE-652E-BC6F-B6E8-A5E42CF759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17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Tanaka Shotaro　( 田中　祥太郎 )</dc:creator>
  <cp:lastModifiedBy>Tanaka Shotaro　( 田中　祥太郎 )</cp:lastModifiedBy>
  <cp:revision>1</cp:revision>
  <dcterms:created xsi:type="dcterms:W3CDTF">2023-08-01T01:15:22Z</dcterms:created>
  <dcterms:modified xsi:type="dcterms:W3CDTF">2023-08-01T01:18:23Z</dcterms:modified>
</cp:coreProperties>
</file>