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-15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66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692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59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26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084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62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470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88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432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723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422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92BE5-3F1E-4B0B-B2A9-1DE418A7D700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345A0-2853-47F0-9AC2-E8BF4C25A7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71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578" y="706582"/>
            <a:ext cx="7247240" cy="3877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 smtClean="0"/>
              <a:t>Development environment</a:t>
            </a:r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DSP : TMS320C6748</a:t>
            </a:r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Compiler : CCS7</a:t>
            </a:r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NAND Flash Memory : MT29F4G16ABADAH4-IT:D</a:t>
            </a:r>
          </a:p>
          <a:p>
            <a:pPr marL="742950" lvl="1" indent="-285750">
              <a:buFontTx/>
              <a:buChar char="-"/>
            </a:pPr>
            <a:r>
              <a:rPr lang="en-US" altLang="ko-KR" dirty="0" err="1" smtClean="0"/>
              <a:t>JTag</a:t>
            </a:r>
            <a:r>
              <a:rPr lang="en-US" altLang="ko-KR" dirty="0"/>
              <a:t> </a:t>
            </a:r>
            <a:r>
              <a:rPr lang="en-US" altLang="ko-KR" dirty="0" smtClean="0"/>
              <a:t>: XDS200</a:t>
            </a:r>
          </a:p>
          <a:p>
            <a:pPr marL="742950" lvl="1" indent="-285750">
              <a:buFontTx/>
              <a:buChar char="-"/>
            </a:pPr>
            <a:r>
              <a:rPr lang="en-US" altLang="ko-KR" dirty="0" smtClean="0"/>
              <a:t>DSP Custom Board</a:t>
            </a:r>
          </a:p>
          <a:p>
            <a:pPr marL="742950" lvl="1" indent="-285750">
              <a:buFontTx/>
              <a:buChar char="-"/>
            </a:pPr>
            <a:endParaRPr lang="en-US" altLang="ko-KR" dirty="0"/>
          </a:p>
          <a:p>
            <a:pPr marL="742950" lvl="1" indent="-285750">
              <a:buFontTx/>
              <a:buChar char="-"/>
            </a:pPr>
            <a:endParaRPr lang="en-US" altLang="ko-KR" dirty="0" smtClean="0"/>
          </a:p>
          <a:p>
            <a:pPr marL="742950" lvl="1" indent="-285750">
              <a:buFontTx/>
              <a:buChar char="-"/>
            </a:pPr>
            <a:endParaRPr lang="en-US" altLang="ko-KR" dirty="0"/>
          </a:p>
          <a:p>
            <a:pPr marL="742950" lvl="1" indent="-285750">
              <a:buFontTx/>
              <a:buChar char="-"/>
            </a:pPr>
            <a:endParaRPr lang="en-US" altLang="ko-KR" dirty="0" smtClean="0"/>
          </a:p>
          <a:p>
            <a:pPr marL="742950" lvl="1" indent="-285750">
              <a:buFontTx/>
              <a:buChar char="-"/>
            </a:pPr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en-US" altLang="ko-KR" sz="2400" b="1" dirty="0" smtClean="0"/>
              <a:t>I Want</a:t>
            </a:r>
          </a:p>
          <a:p>
            <a:pPr marL="742950" lvl="1" indent="-285750">
              <a:buFontTx/>
              <a:buChar char="-"/>
            </a:pPr>
            <a:r>
              <a:rPr lang="en-US" altLang="ko-KR" sz="2400" b="1" dirty="0" smtClean="0"/>
              <a:t>How to NAND Flash Download for CCS7 ?!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63188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04" y="4895714"/>
            <a:ext cx="86810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 try, </a:t>
            </a:r>
            <a:r>
              <a:rPr lang="en-US" altLang="ko-KR" dirty="0" err="1" smtClean="0"/>
              <a:t>nand</a:t>
            </a:r>
            <a:r>
              <a:rPr lang="en-US" altLang="ko-KR" dirty="0" smtClean="0"/>
              <a:t> flash download for CCS. Complied finish, not errors. But this problem.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Project name : </a:t>
            </a:r>
            <a:r>
              <a:rPr lang="en-US" altLang="ko-KR" dirty="0" err="1" smtClean="0"/>
              <a:t>NANDWriter_DSP</a:t>
            </a:r>
            <a:endParaRPr lang="en-US" altLang="ko-KR" dirty="0" smtClean="0"/>
          </a:p>
          <a:p>
            <a:r>
              <a:rPr lang="en-US" altLang="ko-KR" dirty="0" err="1" smtClean="0"/>
              <a:t>Nandwriter.c</a:t>
            </a:r>
            <a:r>
              <a:rPr lang="en-US" altLang="ko-KR" dirty="0" smtClean="0"/>
              <a:t> -&gt; change code : </a:t>
            </a:r>
            <a:r>
              <a:rPr lang="en-US" altLang="ko-KR" b="1" dirty="0" smtClean="0"/>
              <a:t>#define NANDWIDTH_16</a:t>
            </a:r>
            <a:endParaRPr lang="en-US" altLang="ko-KR" dirty="0" smtClean="0"/>
          </a:p>
          <a:p>
            <a:r>
              <a:rPr lang="en-US" altLang="ko-KR" dirty="0" smtClean="0"/>
              <a:t>			      //#</a:t>
            </a:r>
            <a:r>
              <a:rPr lang="en-US" altLang="ko-KR" dirty="0"/>
              <a:t>define NANDWIDTH_8</a:t>
            </a:r>
          </a:p>
          <a:p>
            <a:r>
              <a:rPr lang="en-US" altLang="ko-KR" dirty="0" smtClean="0"/>
              <a:t>See Console : </a:t>
            </a:r>
            <a:r>
              <a:rPr lang="en-US" altLang="ko-KR" dirty="0" smtClean="0">
                <a:solidFill>
                  <a:srgbClr val="FF0000"/>
                </a:solidFill>
              </a:rPr>
              <a:t>Stop Processor at line 166. not print “</a:t>
            </a:r>
            <a:r>
              <a:rPr lang="en-US" altLang="ko-KR" dirty="0" err="1">
                <a:solidFill>
                  <a:srgbClr val="FF0000"/>
                </a:solidFill>
              </a:rPr>
              <a:t>NAND_open</a:t>
            </a:r>
            <a:r>
              <a:rPr lang="en-US" altLang="ko-KR" dirty="0">
                <a:solidFill>
                  <a:srgbClr val="FF0000"/>
                </a:solidFill>
              </a:rPr>
              <a:t> END</a:t>
            </a:r>
            <a:r>
              <a:rPr lang="en-US" altLang="ko-KR" dirty="0" smtClean="0">
                <a:solidFill>
                  <a:srgbClr val="FF0000"/>
                </a:solidFill>
              </a:rPr>
              <a:t>!!.”</a:t>
            </a:r>
            <a:r>
              <a:rPr lang="en-US" altLang="ko-KR" dirty="0" smtClean="0"/>
              <a:t> </a:t>
            </a:r>
          </a:p>
          <a:p>
            <a:endParaRPr lang="ko-KR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04" y="386995"/>
            <a:ext cx="7534032" cy="4080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4399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490538"/>
            <a:ext cx="6059025" cy="4233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6713" y="4921694"/>
            <a:ext cx="3528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Properties for </a:t>
            </a:r>
            <a:r>
              <a:rPr lang="en-US" altLang="ko-KR" dirty="0" err="1" smtClean="0"/>
              <a:t>NANDWriter_DSP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473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63</Words>
  <Application>Microsoft Office PowerPoint</Application>
  <PresentationFormat>화면 슬라이드 쇼(4:3)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Registered User</cp:lastModifiedBy>
  <cp:revision>2</cp:revision>
  <dcterms:created xsi:type="dcterms:W3CDTF">2017-12-07T00:19:11Z</dcterms:created>
  <dcterms:modified xsi:type="dcterms:W3CDTF">2017-12-07T00:37:55Z</dcterms:modified>
</cp:coreProperties>
</file>