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Relationship Id="rId5" Type="http://schemas.microsoft.com/office/2020/02/relationships/classificationlabels" Target="docMetadata/LabelInfo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69200" r:id="rId2"/>
    <p:sldId id="2147469201" r:id="rId3"/>
    <p:sldId id="214746920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56133" y="5919903"/>
            <a:ext cx="2844800" cy="206376"/>
          </a:xfrm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03BA23CF-AA30-4A18-B744-605C3E9DBF07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6274421" y="637354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449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56133" y="5919903"/>
            <a:ext cx="2844800" cy="206376"/>
          </a:xfrm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03BA23CF-AA30-4A18-B744-605C3E9DBF07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580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5" y="1048477"/>
            <a:ext cx="11290300" cy="4945932"/>
          </a:xfrm>
        </p:spPr>
        <p:txBody>
          <a:bodyPr/>
          <a:lstStyle>
            <a:lvl1pPr>
              <a:spcBef>
                <a:spcPts val="889"/>
              </a:spcBef>
              <a:defRPr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2B97888F-6AF7-4263-B69D-592D8C33BAC7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510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1" y="1185864"/>
            <a:ext cx="5543551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185864"/>
            <a:ext cx="5543549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53548F6-AAA9-4A8D-A869-511B3DFE3256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55552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6"/>
            <a:ext cx="5389033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204C35C9-3222-4444-B33E-8AB075BE83C6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640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D4C52F08-588C-488E-A5AB-DF69250DE862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3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1"/>
            <a:ext cx="4011084" cy="1162051"/>
          </a:xfrm>
        </p:spPr>
        <p:txBody>
          <a:bodyPr anchor="b"/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4"/>
          </a:xfrm>
        </p:spPr>
        <p:txBody>
          <a:bodyPr/>
          <a:lstStyle>
            <a:lvl1pPr marL="0" indent="0">
              <a:buNone/>
              <a:defRPr sz="2267"/>
            </a:lvl1pPr>
            <a:lvl2pPr marL="507847" indent="0">
              <a:buNone/>
              <a:defRPr sz="1333"/>
            </a:lvl2pPr>
            <a:lvl3pPr marL="1015695" indent="0">
              <a:buNone/>
              <a:defRPr sz="1067"/>
            </a:lvl3pPr>
            <a:lvl4pPr marL="1523539" indent="0">
              <a:buNone/>
              <a:defRPr sz="933"/>
            </a:lvl4pPr>
            <a:lvl5pPr marL="2031380" indent="0">
              <a:buNone/>
              <a:defRPr sz="933"/>
            </a:lvl5pPr>
            <a:lvl6pPr marL="2539226" indent="0">
              <a:buNone/>
              <a:defRPr sz="933"/>
            </a:lvl6pPr>
            <a:lvl7pPr marL="3047073" indent="0">
              <a:buNone/>
              <a:defRPr sz="933"/>
            </a:lvl7pPr>
            <a:lvl8pPr marL="3554915" indent="0">
              <a:buNone/>
              <a:defRPr sz="933"/>
            </a:lvl8pPr>
            <a:lvl9pPr marL="4062760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D9B97EEC-B5BC-42C5-B73F-31CC660D4D8A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817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033" y="142885"/>
            <a:ext cx="112776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5" y="1058866"/>
            <a:ext cx="11290300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90004" y="5923723"/>
            <a:ext cx="2844800" cy="206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933"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6C70261-DCF8-4A97-9502-E8EEF2364CDE}" type="slidenum">
              <a:rPr lang="en-US" smtClean="0">
                <a:solidFill>
                  <a:srgbClr val="000000"/>
                </a:solidFill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6209263"/>
            <a:ext cx="119051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5351" y="6195581"/>
            <a:ext cx="2815167" cy="2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572" tIns="50784" rIns="101572" bIns="50784">
            <a:spAutoFit/>
          </a:bodyPr>
          <a:lstStyle/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TI Confidential – NDA Restrictions</a:t>
            </a:r>
          </a:p>
        </p:txBody>
      </p:sp>
    </p:spTree>
    <p:extLst>
      <p:ext uri="{BB962C8B-B14F-4D97-AF65-F5344CB8AC3E}">
        <p14:creationId xmlns:p14="http://schemas.microsoft.com/office/powerpoint/2010/main" val="318943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507847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10156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523539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203138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252159" indent="-252159" algn="l" rtl="0" eaLnBrk="1" fontAlgn="base" hangingPunct="1">
        <a:spcBef>
          <a:spcPts val="889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38335" indent="-259215" algn="l" rtl="0" eaLnBrk="1" fontAlgn="base" hangingPunct="1">
        <a:spcBef>
          <a:spcPct val="20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2pPr>
      <a:lvl3pPr marL="948683" indent="-183393" algn="l" rtl="0" eaLnBrk="1" fontAlgn="base" hangingPunct="1">
        <a:spcBef>
          <a:spcPct val="15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334857" indent="-259215" algn="l" rtl="0" eaLnBrk="1" fontAlgn="base" hangingPunct="1">
        <a:spcBef>
          <a:spcPct val="5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4pPr>
      <a:lvl5pPr marL="1654020" indent="-192213" algn="l" rtl="0" eaLnBrk="1" fontAlgn="base" hangingPunct="1">
        <a:spcBef>
          <a:spcPct val="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</a:defRPr>
      </a:lvl5pPr>
      <a:lvl6pPr marL="2161867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6pPr>
      <a:lvl7pPr marL="2669715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7pPr>
      <a:lvl8pPr marL="3177561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8pPr>
      <a:lvl9pPr marL="3685407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847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69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539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38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226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073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491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276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C7DF8-B236-4FD4-9854-5254A92FC25B}"/>
              </a:ext>
            </a:extLst>
          </p:cNvPr>
          <p:cNvSpPr txBox="1"/>
          <p:nvPr/>
        </p:nvSpPr>
        <p:spPr>
          <a:xfrm>
            <a:off x="304800" y="283159"/>
            <a:ext cx="4969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Step1 . Start target configuration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D7AD1D-1335-4316-B0EE-4048B7F0E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902" y="1183582"/>
            <a:ext cx="4780952" cy="271428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AA135BD-EB02-4317-A565-E392514F4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628" y="744824"/>
            <a:ext cx="3607503" cy="5124753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7848FA4-298D-45F0-80D0-5A6604A02CB2}"/>
              </a:ext>
            </a:extLst>
          </p:cNvPr>
          <p:cNvCxnSpPr/>
          <p:nvPr/>
        </p:nvCxnSpPr>
        <p:spPr>
          <a:xfrm>
            <a:off x="5782491" y="2540725"/>
            <a:ext cx="1593669" cy="646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36A111C0-48E0-4649-A0C5-931E1A3AE2D9}"/>
              </a:ext>
            </a:extLst>
          </p:cNvPr>
          <p:cNvSpPr/>
          <p:nvPr/>
        </p:nvSpPr>
        <p:spPr>
          <a:xfrm>
            <a:off x="7467628" y="4354286"/>
            <a:ext cx="3607503" cy="2525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5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C7DF8-B236-4FD4-9854-5254A92FC25B}"/>
              </a:ext>
            </a:extLst>
          </p:cNvPr>
          <p:cNvSpPr txBox="1"/>
          <p:nvPr/>
        </p:nvSpPr>
        <p:spPr>
          <a:xfrm>
            <a:off x="304800" y="283159"/>
            <a:ext cx="3974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Step2 . Connect DAP core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462A99-2ECB-4F9A-AAA2-623B143BF0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1540"/>
          <a:stretch/>
        </p:blipFill>
        <p:spPr>
          <a:xfrm>
            <a:off x="528137" y="876620"/>
            <a:ext cx="5057143" cy="14921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FBBE65-E89D-4AA8-948C-EFEBD31C6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7758" y="283159"/>
            <a:ext cx="2657143" cy="37428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20B7A72-66E4-44B8-BBAA-DE59D35920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7272" y="4802265"/>
            <a:ext cx="4676190" cy="1066667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D08C3F-5A5F-457E-943E-35F0AD81EFE1}"/>
              </a:ext>
            </a:extLst>
          </p:cNvPr>
          <p:cNvCxnSpPr>
            <a:cxnSpLocks/>
          </p:cNvCxnSpPr>
          <p:nvPr/>
        </p:nvCxnSpPr>
        <p:spPr>
          <a:xfrm flipV="1">
            <a:off x="6341648" y="1622676"/>
            <a:ext cx="1448681" cy="45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031BFD31-6CC0-4B67-84B2-72449ADE62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204" y="3053887"/>
            <a:ext cx="2990985" cy="281504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293BD7E-F3E7-4593-84C9-CFF649708DC8}"/>
              </a:ext>
            </a:extLst>
          </p:cNvPr>
          <p:cNvCxnSpPr/>
          <p:nvPr/>
        </p:nvCxnSpPr>
        <p:spPr>
          <a:xfrm>
            <a:off x="10258697" y="4153989"/>
            <a:ext cx="0" cy="531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5D036B9-7DD3-4219-BBC5-15300134ACBF}"/>
              </a:ext>
            </a:extLst>
          </p:cNvPr>
          <p:cNvCxnSpPr/>
          <p:nvPr/>
        </p:nvCxnSpPr>
        <p:spPr>
          <a:xfrm flipH="1" flipV="1">
            <a:off x="5094514" y="4685211"/>
            <a:ext cx="1971474" cy="775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00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C7DF8-B236-4FD4-9854-5254A92FC25B}"/>
              </a:ext>
            </a:extLst>
          </p:cNvPr>
          <p:cNvSpPr txBox="1"/>
          <p:nvPr/>
        </p:nvSpPr>
        <p:spPr>
          <a:xfrm>
            <a:off x="304800" y="283159"/>
            <a:ext cx="3055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Step3 . Add WATCH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F1377C-EB48-4BD1-B1A4-0A8278116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882" y="1114983"/>
            <a:ext cx="6155870" cy="14919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9E6CE80-29DB-4284-AD4B-9D299E8854C1}"/>
              </a:ext>
            </a:extLst>
          </p:cNvPr>
          <p:cNvSpPr txBox="1"/>
          <p:nvPr/>
        </p:nvSpPr>
        <p:spPr>
          <a:xfrm>
            <a:off x="1210491" y="3244334"/>
            <a:ext cx="7327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</a:t>
            </a:r>
            <a:r>
              <a:rPr lang="en-US" b="1" dirty="0"/>
              <a:t>CFGAP_BOOTDIAG </a:t>
            </a:r>
            <a:r>
              <a:rPr lang="en-US" dirty="0"/>
              <a:t>and </a:t>
            </a:r>
            <a:r>
              <a:rPr lang="en-US" b="1" dirty="0"/>
              <a:t>CFGAP_LIFECYCLE </a:t>
            </a:r>
            <a:r>
              <a:rPr lang="en-US" dirty="0"/>
              <a:t>to see the value.</a:t>
            </a:r>
          </a:p>
          <a:p>
            <a:r>
              <a:rPr lang="en-US" dirty="0"/>
              <a:t>If the value is the same as the image, the MCU is normal</a:t>
            </a:r>
          </a:p>
        </p:txBody>
      </p:sp>
    </p:spTree>
    <p:extLst>
      <p:ext uri="{BB962C8B-B14F-4D97-AF65-F5344CB8AC3E}">
        <p14:creationId xmlns:p14="http://schemas.microsoft.com/office/powerpoint/2010/main" val="3990304407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4" id="{2BFBE05A-3711-4095-9221-44D671E09893}" vid="{769F5846-B0D8-4D63-8FFF-FBE5B856B1C3}"/>
    </a:ext>
  </a:extLst>
</a:theme>
</file>

<file path=docMetadata/LabelInfo.xml><?xml version="1.0" encoding="utf-8"?>
<clbl:labelList xmlns:clbl="http://schemas.microsoft.com/office/2020/mipLabelMetadata">
  <clbl:label id="{29d18d81-d716-4789-9ebc-a514bcb55699}" enabled="1" method="Standard" siteId="{e5b49634-450b-4709-8abb-1e2b19b982b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41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FinalPowerpoint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Wei, Zoey</dc:creator>
  <cp:lastModifiedBy>Wei, Zoey</cp:lastModifiedBy>
  <cp:revision>5</cp:revision>
  <dcterms:created xsi:type="dcterms:W3CDTF">2024-06-25T06:22:16Z</dcterms:created>
  <dcterms:modified xsi:type="dcterms:W3CDTF">2025-08-21T07:21:44Z</dcterms:modified>
</cp:coreProperties>
</file>