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86" r:id="rId3"/>
    <p:sldId id="273" r:id="rId4"/>
    <p:sldId id="274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4" r:id="rId13"/>
    <p:sldId id="285" r:id="rId14"/>
    <p:sldId id="287" r:id="rId15"/>
    <p:sldId id="289" r:id="rId16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4F389A-70FD-4E5D-9B13-8C7E18D9FE63}">
          <p14:sldIdLst>
            <p14:sldId id="272"/>
          </p14:sldIdLst>
        </p14:section>
        <p14:section name="Method0" id="{DC86AA40-1284-4AE2-9313-9B73D4278559}">
          <p14:sldIdLst>
            <p14:sldId id="286"/>
          </p14:sldIdLst>
        </p14:section>
        <p14:section name="Method1" id="{115228C6-E5B6-47FB-9B31-2F364CC3A802}">
          <p14:sldIdLst>
            <p14:sldId id="273"/>
            <p14:sldId id="274"/>
            <p14:sldId id="276"/>
            <p14:sldId id="278"/>
            <p14:sldId id="277"/>
            <p14:sldId id="279"/>
            <p14:sldId id="280"/>
            <p14:sldId id="281"/>
          </p14:sldIdLst>
        </p14:section>
        <p14:section name="Method2" id="{7480D37E-9BE8-4685-9F09-0D3C8FF48E8F}">
          <p14:sldIdLst>
            <p14:sldId id="282"/>
            <p14:sldId id="284"/>
            <p14:sldId id="285"/>
            <p14:sldId id="287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590" y="91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Unlock MSPM0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MSPM0 team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6790435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Step9:</a:t>
            </a:r>
            <a:r>
              <a:rPr lang="en-US" dirty="0"/>
              <a:t> </a:t>
            </a:r>
            <a:r>
              <a:rPr lang="zh-CN" altLang="en-US" dirty="0"/>
              <a:t>如果出现该</a:t>
            </a:r>
            <a:r>
              <a:rPr lang="en-US" altLang="zh-CN" dirty="0"/>
              <a:t>error</a:t>
            </a:r>
            <a:r>
              <a:rPr lang="zh-CN" altLang="en-US" dirty="0"/>
              <a:t>，确保</a:t>
            </a:r>
            <a:r>
              <a:rPr lang="en-US" altLang="zh-CN" b="1" dirty="0">
                <a:solidFill>
                  <a:srgbClr val="FF0000"/>
                </a:solidFill>
              </a:rPr>
              <a:t>reset</a:t>
            </a:r>
            <a:r>
              <a:rPr lang="zh-CN" altLang="en-US" dirty="0"/>
              <a:t>连接的情况下，选</a:t>
            </a:r>
            <a:r>
              <a:rPr lang="en-US" altLang="zh-CN" b="1" dirty="0"/>
              <a:t>Force Reset</a:t>
            </a:r>
            <a:r>
              <a:rPr lang="zh-CN" altLang="en-US" dirty="0"/>
              <a:t>。即可连接成功。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AC586-5D2D-4FAA-A746-CDFD7CEB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29" y="1742695"/>
            <a:ext cx="3759071" cy="194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0F460-D545-4EA1-84D5-EECACADBC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2" y="3775543"/>
            <a:ext cx="6573351" cy="13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EFBA27-E05F-46EA-A997-C33747AD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38" y="1051062"/>
            <a:ext cx="2047757" cy="3444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C1C82-0443-4FDE-AB28-18CAF58B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</a:t>
            </a:r>
            <a:r>
              <a:rPr lang="en-US" altLang="zh-CN" dirty="0"/>
              <a:t>BSL unlock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FDAD-50D1-4D21-B718-BB320158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锁死原因说明：</a:t>
            </a:r>
            <a:endParaRPr lang="en-US" altLang="zh-CN" dirty="0"/>
          </a:p>
          <a:p>
            <a:pPr lvl="1"/>
            <a:r>
              <a:rPr lang="zh-CN" altLang="en-US" dirty="0"/>
              <a:t>芯片进入低功耗模式，会脱离</a:t>
            </a:r>
            <a:r>
              <a:rPr lang="en-US" altLang="zh-CN" dirty="0"/>
              <a:t>SWD</a:t>
            </a:r>
            <a:r>
              <a:rPr lang="zh-CN" altLang="en-US" dirty="0"/>
              <a:t>控制（未量产版芯片）</a:t>
            </a:r>
            <a:endParaRPr lang="en-US" altLang="zh-CN" dirty="0"/>
          </a:p>
          <a:p>
            <a:pPr lvl="1"/>
            <a:r>
              <a:rPr lang="zh-CN" altLang="en-US" dirty="0"/>
              <a:t>空片默认进入低功耗模式，需要</a:t>
            </a:r>
            <a:r>
              <a:rPr lang="en-US" altLang="zh-CN" dirty="0"/>
              <a:t>RST</a:t>
            </a:r>
            <a:r>
              <a:rPr lang="zh-CN" altLang="en-US" dirty="0"/>
              <a:t>引脚将其唤醒</a:t>
            </a:r>
            <a:endParaRPr lang="en-US" altLang="zh-CN" dirty="0"/>
          </a:p>
          <a:p>
            <a:r>
              <a:rPr lang="zh-CN" altLang="en-US" dirty="0"/>
              <a:t>硬件连接（基于</a:t>
            </a:r>
            <a:r>
              <a:rPr lang="en-US" altLang="zh-CN" dirty="0"/>
              <a:t>XDS110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Step1:</a:t>
            </a:r>
            <a:r>
              <a:rPr lang="zh-CN" altLang="en-US" dirty="0"/>
              <a:t> 拔掉跳线帽。</a:t>
            </a:r>
            <a:endParaRPr lang="en-US" altLang="zh-CN" dirty="0"/>
          </a:p>
          <a:p>
            <a:pPr lvl="1"/>
            <a:r>
              <a:rPr lang="en-US" altLang="zh-CN" dirty="0"/>
              <a:t>Step2: </a:t>
            </a:r>
            <a:r>
              <a:rPr lang="zh-CN" altLang="en-US" dirty="0"/>
              <a:t>使用杜邦线将</a:t>
            </a:r>
            <a:r>
              <a:rPr lang="zh-CN" altLang="en-US" b="1" dirty="0"/>
              <a:t>烧录器一侧</a:t>
            </a:r>
            <a:r>
              <a:rPr lang="zh-CN" altLang="en-US" dirty="0"/>
              <a:t>的</a:t>
            </a:r>
            <a:r>
              <a:rPr lang="en-US" altLang="zh-CN" dirty="0"/>
              <a:t>GND,</a:t>
            </a:r>
            <a:r>
              <a:rPr lang="zh-CN" altLang="en-US" dirty="0"/>
              <a:t> </a:t>
            </a:r>
            <a:r>
              <a:rPr lang="en-US" altLang="zh-CN" dirty="0"/>
              <a:t>3.3V, RXD,</a:t>
            </a:r>
            <a:r>
              <a:rPr lang="zh-CN" altLang="en-US" dirty="0"/>
              <a:t> </a:t>
            </a:r>
            <a:r>
              <a:rPr lang="en-US" altLang="zh-CN" dirty="0"/>
              <a:t>TXD, </a:t>
            </a:r>
            <a:r>
              <a:rPr lang="en-US" altLang="zh-CN" b="1" dirty="0">
                <a:solidFill>
                  <a:srgbClr val="FF0000"/>
                </a:solidFill>
              </a:rPr>
              <a:t>RST</a:t>
            </a:r>
            <a:r>
              <a:rPr lang="zh-CN" altLang="en-US" dirty="0"/>
              <a:t>，</a:t>
            </a:r>
            <a:r>
              <a:rPr lang="en-US" altLang="zh-CN" b="1" dirty="0">
                <a:solidFill>
                  <a:srgbClr val="FF0000"/>
                </a:solidFill>
              </a:rPr>
              <a:t>BSL</a:t>
            </a:r>
            <a:r>
              <a:rPr lang="zh-CN" altLang="en-US" dirty="0"/>
              <a:t>连接到目标板上。（如果用</a:t>
            </a:r>
            <a:r>
              <a:rPr lang="en-US" altLang="zh-CN" dirty="0"/>
              <a:t>launchpad</a:t>
            </a:r>
            <a:r>
              <a:rPr lang="zh-CN" altLang="en-US" dirty="0"/>
              <a:t>，需要用跳线连接</a:t>
            </a:r>
            <a:r>
              <a:rPr lang="en-US" altLang="zh-CN" dirty="0"/>
              <a:t>RXD</a:t>
            </a:r>
            <a:r>
              <a:rPr lang="zh-CN" altLang="en-US" dirty="0"/>
              <a:t>和</a:t>
            </a:r>
            <a:r>
              <a:rPr lang="en-US" altLang="zh-CN" dirty="0"/>
              <a:t>TXD)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06EAE-B3CD-4EA0-9F10-71ACA914C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508BF-F7C2-4601-AC35-16FE73921E9B}"/>
              </a:ext>
            </a:extLst>
          </p:cNvPr>
          <p:cNvSpPr txBox="1"/>
          <p:nvPr/>
        </p:nvSpPr>
        <p:spPr>
          <a:xfrm>
            <a:off x="7091368" y="613327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烧录器</a:t>
            </a:r>
            <a:r>
              <a:rPr lang="en-US" altLang="zh-CN" dirty="0"/>
              <a:t>XDS110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EC7069-797C-4B96-B046-16EA744A8747}"/>
              </a:ext>
            </a:extLst>
          </p:cNvPr>
          <p:cNvCxnSpPr>
            <a:stCxn id="6" idx="2"/>
          </p:cNvCxnSpPr>
          <p:nvPr/>
        </p:nvCxnSpPr>
        <p:spPr>
          <a:xfrm flipH="1">
            <a:off x="6868633" y="982659"/>
            <a:ext cx="1082362" cy="909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5C67FA-30D2-4E12-BFD7-B20933B20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26774"/>
              </p:ext>
            </p:extLst>
          </p:nvPr>
        </p:nvGraphicFramePr>
        <p:xfrm>
          <a:off x="1126771" y="3451689"/>
          <a:ext cx="37261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44">
                  <a:extLst>
                    <a:ext uri="{9D8B030D-6E8A-4147-A177-3AD203B41FA5}">
                      <a16:colId xmlns:a16="http://schemas.microsoft.com/office/drawing/2014/main" val="3773818523"/>
                    </a:ext>
                  </a:extLst>
                </a:gridCol>
                <a:gridCol w="1019839">
                  <a:extLst>
                    <a:ext uri="{9D8B030D-6E8A-4147-A177-3AD203B41FA5}">
                      <a16:colId xmlns:a16="http://schemas.microsoft.com/office/drawing/2014/main" val="25693990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9552073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472687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TXD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RXD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BSL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02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L1306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PA22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7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G3507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PA11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PA18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75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0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</a:t>
            </a:r>
            <a:r>
              <a:rPr lang="en-US" altLang="zh-CN" dirty="0"/>
              <a:t>BSL unlock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8458200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Step1:</a:t>
            </a:r>
            <a:r>
              <a:rPr lang="zh-CN" altLang="en-US" dirty="0"/>
              <a:t> 下载好</a:t>
            </a:r>
            <a:r>
              <a:rPr lang="en-US" altLang="zh-CN" dirty="0"/>
              <a:t>MSPM0 SDK</a:t>
            </a:r>
          </a:p>
          <a:p>
            <a:pPr lvl="1"/>
            <a:r>
              <a:rPr lang="en-US" altLang="zh-CN" dirty="0"/>
              <a:t>Step2:</a:t>
            </a:r>
            <a:r>
              <a:rPr lang="en-US" dirty="0"/>
              <a:t> </a:t>
            </a:r>
            <a:r>
              <a:rPr lang="zh-CN" altLang="en-US" dirty="0"/>
              <a:t>打开该软件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8A45E-5C94-4043-A5D1-A358DC54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61" y="1902549"/>
            <a:ext cx="3619414" cy="2847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A8AD7-FE96-4338-9E1E-FE46BAAC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524"/>
          <a:stretch/>
        </p:blipFill>
        <p:spPr>
          <a:xfrm>
            <a:off x="447975" y="1902549"/>
            <a:ext cx="4414369" cy="18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/>
          <a:lstStyle/>
          <a:p>
            <a:r>
              <a:rPr lang="en-US" dirty="0"/>
              <a:t>Method 2: </a:t>
            </a:r>
            <a:r>
              <a:rPr lang="en-US" altLang="zh-CN" dirty="0"/>
              <a:t>BSL unlock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8458200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Step2:</a:t>
            </a:r>
            <a:r>
              <a:rPr lang="en-US" dirty="0"/>
              <a:t> </a:t>
            </a:r>
            <a:r>
              <a:rPr lang="zh-CN" altLang="en-US" dirty="0"/>
              <a:t>根据所用的芯片选择对应的软件</a:t>
            </a:r>
            <a:r>
              <a:rPr lang="en-US" altLang="zh-CN" dirty="0"/>
              <a:t>firmware</a:t>
            </a:r>
            <a:r>
              <a:rPr lang="zh-CN" altLang="en-US" dirty="0"/>
              <a:t>（在</a:t>
            </a:r>
            <a:r>
              <a:rPr lang="en-US" altLang="zh-CN" dirty="0"/>
              <a:t>input</a:t>
            </a:r>
            <a:r>
              <a:rPr lang="zh-CN" altLang="en-US" dirty="0"/>
              <a:t>文件夹下）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A9FB0-DAC0-4CF3-9F43-5A05D8CE2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16" y="1705963"/>
            <a:ext cx="3848100" cy="2047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53F09-5C93-49D0-9F12-E0611632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7" y="1705963"/>
            <a:ext cx="3537261" cy="27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</a:t>
            </a:r>
            <a:r>
              <a:rPr lang="en-US" altLang="zh-CN" dirty="0"/>
              <a:t>BSL unlock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8458200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Step4:</a:t>
            </a:r>
            <a:r>
              <a:rPr lang="en-US" dirty="0"/>
              <a:t> </a:t>
            </a:r>
            <a:r>
              <a:rPr lang="zh-CN" altLang="en-US" dirty="0"/>
              <a:t>升级</a:t>
            </a:r>
            <a:r>
              <a:rPr lang="en-US" altLang="zh-CN" dirty="0"/>
              <a:t>XDS110</a:t>
            </a:r>
            <a:r>
              <a:rPr lang="zh-CN" altLang="en-US" dirty="0"/>
              <a:t>固件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58CD20-75C3-40AE-88EF-4BF8B1B2A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4" y="1640137"/>
            <a:ext cx="7741869" cy="23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1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</a:t>
            </a:r>
            <a:r>
              <a:rPr lang="en-US" altLang="zh-CN" dirty="0"/>
              <a:t>BSL unlock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8458200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Step5:</a:t>
            </a:r>
            <a:r>
              <a:rPr lang="en-US" dirty="0"/>
              <a:t> </a:t>
            </a:r>
            <a:r>
              <a:rPr lang="zh-CN" altLang="en-US" dirty="0"/>
              <a:t>下载固件，从而解锁芯片。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27949-C9DF-41B9-BD0B-CD5AC8EA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481365"/>
            <a:ext cx="4194672" cy="33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6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1C82-0443-4FDE-AB28-18CAF58B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0: </a:t>
            </a:r>
            <a:r>
              <a:rPr lang="en-US" altLang="zh-CN" dirty="0"/>
              <a:t>Make device enter BSL</a:t>
            </a:r>
            <a:r>
              <a:rPr lang="zh-CN" altLang="en-US" dirty="0"/>
              <a:t>（适合空片烧录）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FDAD-50D1-4D21-B718-BB320158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675628" cy="3709449"/>
          </a:xfrm>
        </p:spPr>
        <p:txBody>
          <a:bodyPr/>
          <a:lstStyle/>
          <a:p>
            <a:r>
              <a:rPr lang="zh-CN" altLang="en-US" dirty="0"/>
              <a:t>锁死原因说明：</a:t>
            </a:r>
            <a:endParaRPr lang="en-US" altLang="zh-CN" dirty="0"/>
          </a:p>
          <a:p>
            <a:pPr lvl="1"/>
            <a:r>
              <a:rPr lang="zh-CN" altLang="en-US" dirty="0"/>
              <a:t>芯片进入低功耗模式，会脱离</a:t>
            </a:r>
            <a:r>
              <a:rPr lang="en-US" altLang="zh-CN" dirty="0"/>
              <a:t>SWD</a:t>
            </a:r>
            <a:r>
              <a:rPr lang="zh-CN" altLang="en-US" dirty="0"/>
              <a:t>控制（未量产版芯片）</a:t>
            </a:r>
            <a:endParaRPr lang="en-US" altLang="zh-CN" dirty="0"/>
          </a:p>
          <a:p>
            <a:pPr lvl="1"/>
            <a:r>
              <a:rPr lang="zh-CN" altLang="en-US" dirty="0"/>
              <a:t>由于空片默认进入低功耗模式。</a:t>
            </a:r>
            <a:r>
              <a:rPr lang="zh-CN" altLang="en-US" b="1" dirty="0"/>
              <a:t>如果上电进入</a:t>
            </a:r>
            <a:r>
              <a:rPr lang="en-US" altLang="zh-CN" b="1" dirty="0"/>
              <a:t>BSL</a:t>
            </a:r>
            <a:r>
              <a:rPr lang="zh-CN" altLang="en-US" b="1" dirty="0"/>
              <a:t>，则可防止进入低功耗模式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硬件连接（基于</a:t>
            </a:r>
            <a:r>
              <a:rPr lang="en-US" altLang="zh-CN" dirty="0"/>
              <a:t>XDS110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Step0: </a:t>
            </a:r>
            <a:r>
              <a:rPr lang="zh-CN" altLang="en-US" dirty="0"/>
              <a:t>使用杜邦线将</a:t>
            </a:r>
            <a:r>
              <a:rPr lang="zh-CN" altLang="en-US" b="1" dirty="0"/>
              <a:t>烧录器一侧</a:t>
            </a:r>
            <a:r>
              <a:rPr lang="zh-CN" altLang="en-US" dirty="0"/>
              <a:t>的</a:t>
            </a:r>
            <a:r>
              <a:rPr lang="en-US" altLang="zh-CN" dirty="0"/>
              <a:t>GND,</a:t>
            </a:r>
            <a:r>
              <a:rPr lang="zh-CN" altLang="en-US" dirty="0"/>
              <a:t> </a:t>
            </a:r>
            <a:r>
              <a:rPr lang="en-US" altLang="zh-CN" dirty="0"/>
              <a:t>DIO,</a:t>
            </a:r>
            <a:r>
              <a:rPr lang="zh-CN" altLang="en-US" dirty="0"/>
              <a:t> </a:t>
            </a:r>
            <a:r>
              <a:rPr lang="en-US" altLang="zh-CN" dirty="0"/>
              <a:t>CLK, </a:t>
            </a:r>
            <a:r>
              <a:rPr lang="zh-CN" altLang="en-US" dirty="0"/>
              <a:t>连接到目标板上。</a:t>
            </a:r>
            <a:endParaRPr lang="en-US" altLang="zh-CN" dirty="0"/>
          </a:p>
          <a:p>
            <a:pPr lvl="1"/>
            <a:r>
              <a:rPr lang="en-US" altLang="zh-CN" dirty="0"/>
              <a:t>Step1:</a:t>
            </a:r>
            <a:r>
              <a:rPr lang="zh-CN" altLang="en-US" dirty="0"/>
              <a:t> 将</a:t>
            </a:r>
            <a:r>
              <a:rPr lang="en-US" altLang="zh-CN" dirty="0"/>
              <a:t>MCU</a:t>
            </a:r>
            <a:r>
              <a:rPr lang="zh-CN" altLang="en-US" dirty="0"/>
              <a:t>下电（拔掉烧录器供电线）。</a:t>
            </a:r>
            <a:endParaRPr lang="en-US" altLang="zh-CN" dirty="0"/>
          </a:p>
          <a:p>
            <a:pPr lvl="1"/>
            <a:r>
              <a:rPr lang="en-US" altLang="zh-CN" dirty="0"/>
              <a:t>Step2</a:t>
            </a:r>
            <a:r>
              <a:rPr lang="zh-CN" altLang="en-US" dirty="0"/>
              <a:t>：将</a:t>
            </a:r>
            <a:r>
              <a:rPr lang="en-US" altLang="zh-CN" dirty="0"/>
              <a:t>PA18</a:t>
            </a:r>
            <a:r>
              <a:rPr lang="zh-CN" altLang="en-US" dirty="0"/>
              <a:t>上拉。</a:t>
            </a:r>
            <a:r>
              <a:rPr lang="en-US" altLang="zh-CN" dirty="0"/>
              <a:t>Launchpad</a:t>
            </a:r>
            <a:r>
              <a:rPr lang="zh-CN" altLang="en-US" dirty="0"/>
              <a:t>则按下</a:t>
            </a:r>
            <a:r>
              <a:rPr lang="en-US" altLang="zh-CN" dirty="0"/>
              <a:t>PA18</a:t>
            </a:r>
            <a:r>
              <a:rPr lang="zh-CN" altLang="en-US" dirty="0"/>
              <a:t>按键，确保跳线帽安好。</a:t>
            </a:r>
            <a:endParaRPr lang="en-US" altLang="zh-CN" dirty="0"/>
          </a:p>
          <a:p>
            <a:pPr lvl="1"/>
            <a:r>
              <a:rPr lang="en-US" altLang="zh-CN" dirty="0"/>
              <a:t>Step3:</a:t>
            </a:r>
            <a:r>
              <a:rPr lang="zh-CN" altLang="en-US" dirty="0"/>
              <a:t> 将</a:t>
            </a:r>
            <a:r>
              <a:rPr lang="en-US" altLang="zh-CN" dirty="0"/>
              <a:t>MCU</a:t>
            </a:r>
            <a:r>
              <a:rPr lang="zh-CN" altLang="en-US" dirty="0"/>
              <a:t>上电（插上烧录器供电线） 。</a:t>
            </a:r>
            <a:endParaRPr lang="en-US" altLang="zh-CN" dirty="0"/>
          </a:p>
          <a:p>
            <a:pPr lvl="1"/>
            <a:r>
              <a:rPr lang="en-US" altLang="zh-CN" dirty="0"/>
              <a:t>Step5: </a:t>
            </a:r>
            <a:r>
              <a:rPr lang="en-US" altLang="zh-CN" b="1" dirty="0">
                <a:solidFill>
                  <a:srgbClr val="FF0000"/>
                </a:solidFill>
              </a:rPr>
              <a:t>10s</a:t>
            </a:r>
            <a:r>
              <a:rPr lang="zh-CN" altLang="en-US" dirty="0"/>
              <a:t>内进行烧录，不释放</a:t>
            </a:r>
            <a:r>
              <a:rPr lang="en-US" altLang="zh-CN" dirty="0"/>
              <a:t>PA18</a:t>
            </a:r>
            <a:r>
              <a:rPr lang="zh-CN" altLang="en-US" dirty="0"/>
              <a:t>。不行看</a:t>
            </a:r>
            <a:r>
              <a:rPr lang="en-US" altLang="zh-CN" dirty="0"/>
              <a:t>method1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06EAE-B3CD-4EA0-9F10-71ACA914C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BBDD9-68D1-4327-8D73-31E98674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14" y="1244462"/>
            <a:ext cx="1806115" cy="3038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508BF-F7C2-4601-AC35-16FE73921E9B}"/>
              </a:ext>
            </a:extLst>
          </p:cNvPr>
          <p:cNvSpPr txBox="1"/>
          <p:nvPr/>
        </p:nvSpPr>
        <p:spPr>
          <a:xfrm>
            <a:off x="7091368" y="613327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烧录器</a:t>
            </a:r>
            <a:r>
              <a:rPr lang="en-US" altLang="zh-CN" dirty="0"/>
              <a:t>XDS110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EC7069-797C-4B96-B046-16EA744A8747}"/>
              </a:ext>
            </a:extLst>
          </p:cNvPr>
          <p:cNvCxnSpPr>
            <a:stCxn id="6" idx="2"/>
          </p:cNvCxnSpPr>
          <p:nvPr/>
        </p:nvCxnSpPr>
        <p:spPr>
          <a:xfrm flipH="1">
            <a:off x="6868633" y="982659"/>
            <a:ext cx="1082362" cy="909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5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1C82-0443-4FDE-AB28-18CAF58B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FDAD-50D1-4D21-B718-BB320158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锁死原因说明：</a:t>
            </a:r>
            <a:endParaRPr lang="en-US" altLang="zh-CN" dirty="0"/>
          </a:p>
          <a:p>
            <a:pPr lvl="1"/>
            <a:r>
              <a:rPr lang="zh-CN" altLang="en-US" dirty="0"/>
              <a:t>芯片进入低功耗模式，会脱离</a:t>
            </a:r>
            <a:r>
              <a:rPr lang="en-US" altLang="zh-CN" dirty="0"/>
              <a:t>SWD</a:t>
            </a:r>
            <a:r>
              <a:rPr lang="zh-CN" altLang="en-US" dirty="0"/>
              <a:t>控制（未量产版芯片）</a:t>
            </a:r>
            <a:endParaRPr lang="en-US" altLang="zh-CN" dirty="0"/>
          </a:p>
          <a:p>
            <a:pPr lvl="1"/>
            <a:r>
              <a:rPr lang="zh-CN" altLang="en-US" dirty="0"/>
              <a:t>空片默认进入低功耗模式，需要</a:t>
            </a:r>
            <a:r>
              <a:rPr lang="en-US" altLang="zh-CN" dirty="0"/>
              <a:t>RST</a:t>
            </a:r>
            <a:r>
              <a:rPr lang="zh-CN" altLang="en-US" dirty="0"/>
              <a:t>引脚将其唤醒</a:t>
            </a:r>
            <a:endParaRPr lang="en-US" altLang="zh-CN" dirty="0"/>
          </a:p>
          <a:p>
            <a:r>
              <a:rPr lang="zh-CN" altLang="en-US" dirty="0"/>
              <a:t>硬件连接（基于</a:t>
            </a:r>
            <a:r>
              <a:rPr lang="en-US" altLang="zh-CN" dirty="0"/>
              <a:t>XDS110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Step1:</a:t>
            </a:r>
            <a:r>
              <a:rPr lang="zh-CN" altLang="en-US" dirty="0"/>
              <a:t> 拔掉跳线帽。</a:t>
            </a:r>
            <a:endParaRPr lang="en-US" altLang="zh-CN" dirty="0"/>
          </a:p>
          <a:p>
            <a:pPr lvl="1"/>
            <a:r>
              <a:rPr lang="en-US" altLang="zh-CN" dirty="0"/>
              <a:t>Step2: </a:t>
            </a:r>
            <a:r>
              <a:rPr lang="zh-CN" altLang="en-US" dirty="0"/>
              <a:t>使用杜邦线将</a:t>
            </a:r>
            <a:r>
              <a:rPr lang="zh-CN" altLang="en-US" b="1" dirty="0"/>
              <a:t>烧录器一侧</a:t>
            </a:r>
            <a:r>
              <a:rPr lang="zh-CN" altLang="en-US" dirty="0"/>
              <a:t>的</a:t>
            </a:r>
            <a:r>
              <a:rPr lang="en-US" altLang="zh-CN" dirty="0"/>
              <a:t>GND,</a:t>
            </a:r>
            <a:r>
              <a:rPr lang="zh-CN" altLang="en-US" dirty="0"/>
              <a:t> </a:t>
            </a:r>
            <a:r>
              <a:rPr lang="en-US" altLang="zh-CN" dirty="0"/>
              <a:t>3.3V, DIO,</a:t>
            </a:r>
            <a:r>
              <a:rPr lang="zh-CN" altLang="en-US" dirty="0"/>
              <a:t> </a:t>
            </a:r>
            <a:r>
              <a:rPr lang="en-US" altLang="zh-CN" dirty="0"/>
              <a:t>CLK, </a:t>
            </a:r>
            <a:r>
              <a:rPr lang="en-US" altLang="zh-CN" b="1" dirty="0">
                <a:solidFill>
                  <a:srgbClr val="FF0000"/>
                </a:solidFill>
              </a:rPr>
              <a:t>RST</a:t>
            </a:r>
            <a:r>
              <a:rPr lang="zh-CN" altLang="en-US" dirty="0"/>
              <a:t>连接到目标板上。（如果用</a:t>
            </a:r>
            <a:r>
              <a:rPr lang="en-US" altLang="zh-CN" dirty="0"/>
              <a:t>launchpad</a:t>
            </a:r>
            <a:r>
              <a:rPr lang="zh-CN" altLang="en-US" dirty="0"/>
              <a:t>，无需做</a:t>
            </a:r>
            <a:r>
              <a:rPr lang="en-US" altLang="zh-CN" dirty="0"/>
              <a:t>Step1,2)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06EAE-B3CD-4EA0-9F10-71ACA914C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BBDD9-68D1-4327-8D73-31E98674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14" y="1244462"/>
            <a:ext cx="1806115" cy="3038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508BF-F7C2-4601-AC35-16FE73921E9B}"/>
              </a:ext>
            </a:extLst>
          </p:cNvPr>
          <p:cNvSpPr txBox="1"/>
          <p:nvPr/>
        </p:nvSpPr>
        <p:spPr>
          <a:xfrm>
            <a:off x="7091368" y="613327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烧录器</a:t>
            </a:r>
            <a:r>
              <a:rPr lang="en-US" altLang="zh-CN" dirty="0"/>
              <a:t>XDS110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EC7069-797C-4B96-B046-16EA744A8747}"/>
              </a:ext>
            </a:extLst>
          </p:cNvPr>
          <p:cNvCxnSpPr>
            <a:stCxn id="6" idx="2"/>
          </p:cNvCxnSpPr>
          <p:nvPr/>
        </p:nvCxnSpPr>
        <p:spPr>
          <a:xfrm flipH="1">
            <a:off x="6868633" y="982659"/>
            <a:ext cx="1082362" cy="909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8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Step1:</a:t>
            </a:r>
            <a:r>
              <a:rPr lang="en-US" dirty="0"/>
              <a:t> Open Target Configurations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095680-4CC7-43DA-AD3D-A8FF937B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7" y="1404285"/>
            <a:ext cx="2133600" cy="31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A05B54-342E-49EE-ABB1-28B409FC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49" y="1658173"/>
            <a:ext cx="3581444" cy="19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1C1CAB-7CEC-495F-BFBC-D0D186462BA1}"/>
              </a:ext>
            </a:extLst>
          </p:cNvPr>
          <p:cNvSpPr txBox="1">
            <a:spLocks/>
          </p:cNvSpPr>
          <p:nvPr/>
        </p:nvSpPr>
        <p:spPr bwMode="auto">
          <a:xfrm>
            <a:off x="4395186" y="786357"/>
            <a:ext cx="4294789" cy="3709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kern="0" dirty="0"/>
          </a:p>
          <a:p>
            <a:pPr lvl="1"/>
            <a:r>
              <a:rPr lang="en-US" altLang="zh-CN" kern="0" dirty="0"/>
              <a:t>Step2:</a:t>
            </a:r>
            <a:r>
              <a:rPr lang="en-US" kern="0" dirty="0"/>
              <a:t> </a:t>
            </a:r>
            <a:r>
              <a:rPr lang="zh-CN" altLang="en-US" kern="0" dirty="0"/>
              <a:t>找到对应工程的</a:t>
            </a:r>
            <a:r>
              <a:rPr lang="en-US" altLang="zh-CN" kern="0" dirty="0" err="1"/>
              <a:t>ccxml</a:t>
            </a:r>
            <a:r>
              <a:rPr lang="zh-CN" altLang="en-US" kern="0" dirty="0"/>
              <a:t>文件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975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Step3:</a:t>
            </a:r>
            <a:r>
              <a:rPr lang="en-US" dirty="0"/>
              <a:t> </a:t>
            </a:r>
            <a:r>
              <a:rPr lang="zh-CN" altLang="en-US" dirty="0"/>
              <a:t>点击</a:t>
            </a:r>
            <a:r>
              <a:rPr lang="en-US" altLang="zh-CN" dirty="0"/>
              <a:t>launch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1C1CAB-7CEC-495F-BFBC-D0D186462BA1}"/>
              </a:ext>
            </a:extLst>
          </p:cNvPr>
          <p:cNvSpPr txBox="1">
            <a:spLocks/>
          </p:cNvSpPr>
          <p:nvPr/>
        </p:nvSpPr>
        <p:spPr bwMode="auto">
          <a:xfrm>
            <a:off x="4395187" y="786357"/>
            <a:ext cx="4142758" cy="6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kern="0" dirty="0"/>
          </a:p>
          <a:p>
            <a:pPr lvl="1"/>
            <a:r>
              <a:rPr lang="en-US" altLang="zh-CN" kern="0" dirty="0"/>
              <a:t>Step4:</a:t>
            </a:r>
            <a:r>
              <a:rPr lang="en-US" kern="0" dirty="0"/>
              <a:t> </a:t>
            </a:r>
            <a:r>
              <a:rPr lang="en-US" altLang="zh-CN" kern="0" dirty="0"/>
              <a:t>Show all cores</a:t>
            </a:r>
            <a:endParaRPr lang="en-US" kern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0191DE-0602-4FDD-8C88-0379F2AE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7" y="1557745"/>
            <a:ext cx="2608135" cy="27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C9409-81A3-44AD-8009-636F657B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76" y="1729547"/>
            <a:ext cx="4827359" cy="2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4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Step3:</a:t>
            </a:r>
            <a:r>
              <a:rPr lang="en-US" dirty="0"/>
              <a:t> </a:t>
            </a:r>
            <a:r>
              <a:rPr lang="zh-CN" altLang="en-US" dirty="0"/>
              <a:t>点击</a:t>
            </a:r>
            <a:r>
              <a:rPr lang="en-US" altLang="zh-CN" dirty="0"/>
              <a:t>launch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1C1CAB-7CEC-495F-BFBC-D0D186462BA1}"/>
              </a:ext>
            </a:extLst>
          </p:cNvPr>
          <p:cNvSpPr txBox="1">
            <a:spLocks/>
          </p:cNvSpPr>
          <p:nvPr/>
        </p:nvSpPr>
        <p:spPr bwMode="auto">
          <a:xfrm>
            <a:off x="4395187" y="786357"/>
            <a:ext cx="4142758" cy="6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kern="0" dirty="0"/>
          </a:p>
          <a:p>
            <a:pPr lvl="1"/>
            <a:r>
              <a:rPr lang="en-US" altLang="zh-CN" kern="0" dirty="0"/>
              <a:t>Step4:</a:t>
            </a:r>
            <a:r>
              <a:rPr lang="en-US" kern="0" dirty="0"/>
              <a:t> </a:t>
            </a:r>
            <a:r>
              <a:rPr lang="en-US" altLang="zh-CN" kern="0" dirty="0"/>
              <a:t>Show all cores</a:t>
            </a:r>
            <a:endParaRPr lang="en-US" kern="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0191DE-0602-4FDD-8C88-0379F2AE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7" y="1557745"/>
            <a:ext cx="2608135" cy="279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1C9409-81A3-44AD-8009-636F657B6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76" y="1729547"/>
            <a:ext cx="4827359" cy="25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1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Step5:</a:t>
            </a:r>
            <a:r>
              <a:rPr lang="en-US" dirty="0"/>
              <a:t> </a:t>
            </a:r>
            <a:r>
              <a:rPr lang="en-US" altLang="zh-CN" dirty="0"/>
              <a:t>Connect DAP (</a:t>
            </a:r>
            <a:r>
              <a:rPr lang="zh-CN" altLang="en-US" b="1" dirty="0">
                <a:solidFill>
                  <a:srgbClr val="FF0000"/>
                </a:solidFill>
              </a:rPr>
              <a:t>如果连不上选择</a:t>
            </a:r>
            <a:r>
              <a:rPr lang="en-US" altLang="zh-CN" b="1" dirty="0">
                <a:solidFill>
                  <a:srgbClr val="FF0000"/>
                </a:solidFill>
              </a:rPr>
              <a:t>method2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1C1CAB-7CEC-495F-BFBC-D0D186462BA1}"/>
              </a:ext>
            </a:extLst>
          </p:cNvPr>
          <p:cNvSpPr txBox="1">
            <a:spLocks/>
          </p:cNvSpPr>
          <p:nvPr/>
        </p:nvSpPr>
        <p:spPr bwMode="auto">
          <a:xfrm>
            <a:off x="429242" y="2524345"/>
            <a:ext cx="4142758" cy="6107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altLang="zh-CN" kern="0" dirty="0"/>
          </a:p>
          <a:p>
            <a:pPr lvl="1"/>
            <a:r>
              <a:rPr lang="en-US" altLang="zh-CN" kern="0" dirty="0"/>
              <a:t>Step6:</a:t>
            </a:r>
            <a:r>
              <a:rPr lang="en-US" kern="0" dirty="0"/>
              <a:t> </a:t>
            </a:r>
            <a:r>
              <a:rPr lang="en-US" altLang="zh-CN" kern="0" dirty="0"/>
              <a:t>Mass erase</a:t>
            </a:r>
            <a:endParaRPr 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1EF46-339D-48E4-AA48-7EA10EEFA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3" y="1424725"/>
            <a:ext cx="5309995" cy="1224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33065-3CD4-49B2-AD13-CE247196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97" y="3225437"/>
            <a:ext cx="4619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2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9" y="786357"/>
            <a:ext cx="5493264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Step7:</a:t>
            </a:r>
            <a:r>
              <a:rPr lang="en-US" dirty="0"/>
              <a:t> </a:t>
            </a:r>
            <a:r>
              <a:rPr lang="en-US" altLang="zh-CN" dirty="0"/>
              <a:t>Console</a:t>
            </a:r>
            <a:r>
              <a:rPr lang="zh-CN" altLang="en-US" dirty="0"/>
              <a:t>界面出现按复位按键。按下</a:t>
            </a:r>
            <a:r>
              <a:rPr lang="en-US" altLang="zh-CN" dirty="0"/>
              <a:t>XDS110</a:t>
            </a:r>
            <a:r>
              <a:rPr lang="zh-CN" altLang="en-US" dirty="0"/>
              <a:t>的复位按键。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3911E-7986-4221-BF55-30D601FC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75" y="1856506"/>
            <a:ext cx="4547741" cy="2663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DF82AF-F582-4A98-A175-0A15A0E9D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8" b="56314"/>
          <a:stretch/>
        </p:blipFill>
        <p:spPr>
          <a:xfrm>
            <a:off x="5759566" y="1856506"/>
            <a:ext cx="3041537" cy="2249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DAD9B8-DEBA-4AD5-A06E-35F3B7D5C2D7}"/>
              </a:ext>
            </a:extLst>
          </p:cNvPr>
          <p:cNvSpPr txBox="1"/>
          <p:nvPr/>
        </p:nvSpPr>
        <p:spPr>
          <a:xfrm>
            <a:off x="7091368" y="6133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复位按键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13D706-256B-4C98-B1A3-E141A4AE256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645366" y="982659"/>
            <a:ext cx="553998" cy="1016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7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24B-B4AF-4DC4-AEED-E4B4485B4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Force a DSSM Mass Erase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52C25-909F-448B-93EB-C61C99A3F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822148-6A4F-4A09-8F18-AC78A7DA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6790435" cy="3709449"/>
          </a:xfrm>
        </p:spPr>
        <p:txBody>
          <a:bodyPr/>
          <a:lstStyle/>
          <a:p>
            <a:r>
              <a:rPr lang="zh-CN" altLang="en-US" dirty="0"/>
              <a:t>软件步骤（基于</a:t>
            </a:r>
            <a:r>
              <a:rPr lang="en-US" altLang="zh-CN" dirty="0"/>
              <a:t>CCS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en-US" altLang="zh-CN" dirty="0"/>
              <a:t>Step8:</a:t>
            </a:r>
            <a:r>
              <a:rPr lang="en-US" dirty="0"/>
              <a:t> </a:t>
            </a:r>
            <a:r>
              <a:rPr lang="en-US" altLang="zh-CN" dirty="0"/>
              <a:t>Console</a:t>
            </a:r>
            <a:r>
              <a:rPr lang="zh-CN" altLang="en-US" dirty="0"/>
              <a:t>出现提示，点击暂停，点击</a:t>
            </a:r>
            <a:r>
              <a:rPr lang="en-US" altLang="zh-CN" dirty="0"/>
              <a:t>debug</a:t>
            </a:r>
            <a:r>
              <a:rPr lang="zh-CN" altLang="en-US" dirty="0"/>
              <a:t>，重新烧录代码。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420CDF-DEB4-4469-940F-DEA17ED1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4" y="1510323"/>
            <a:ext cx="7857461" cy="971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C3FEE-95F2-4CE5-9081-9B15B6173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4" y="2626655"/>
            <a:ext cx="49149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45D65-32FC-43C7-BCA7-88A4A5E08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4" y="3616895"/>
            <a:ext cx="45529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62800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Unlock MSPM0</Template>
  <TotalTime>215</TotalTime>
  <Words>850</Words>
  <Application>Microsoft Office PowerPoint</Application>
  <PresentationFormat>On-screen Show (16:9)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FinalPowerpoint</vt:lpstr>
      <vt:lpstr>Unlock MSPM0</vt:lpstr>
      <vt:lpstr>Method 0: Make device enter BSL（适合空片烧录）</vt:lpstr>
      <vt:lpstr>Method 1: Force a DSSM Mass Erase</vt:lpstr>
      <vt:lpstr>Method 1: Force a DSSM Mass Erase</vt:lpstr>
      <vt:lpstr>Method 1: Force a DSSM Mass Erase</vt:lpstr>
      <vt:lpstr>Method 1: Force a DSSM Mass Erase</vt:lpstr>
      <vt:lpstr>Method 1: Force a DSSM Mass Erase</vt:lpstr>
      <vt:lpstr>Method 1: Force a DSSM Mass Erase</vt:lpstr>
      <vt:lpstr>Method 1: Force a DSSM Mass Erase</vt:lpstr>
      <vt:lpstr>Method 1: Force a DSSM Mass Erase</vt:lpstr>
      <vt:lpstr>Method 2: BSL unlock</vt:lpstr>
      <vt:lpstr>Method 2: BSL unlock</vt:lpstr>
      <vt:lpstr>Method 2: BSL unlock</vt:lpstr>
      <vt:lpstr>Method 2: BSL unlock</vt:lpstr>
      <vt:lpstr>Method 2: BSL unlock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 MSPM0</dc:title>
  <dc:creator>Zhou, Eason</dc:creator>
  <cp:keywords>Selective Disclosure</cp:keywords>
  <cp:lastModifiedBy>Zhou, Eason</cp:lastModifiedBy>
  <cp:revision>24</cp:revision>
  <dcterms:created xsi:type="dcterms:W3CDTF">2023-03-06T01:57:38Z</dcterms:created>
  <dcterms:modified xsi:type="dcterms:W3CDTF">2023-03-10T03:10:12Z</dcterms:modified>
</cp:coreProperties>
</file>