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5.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 id="2147484005" r:id="rId2"/>
    <p:sldMasterId id="2147484017" r:id="rId3"/>
    <p:sldMasterId id="2147484019" r:id="rId4"/>
    <p:sldMasterId id="2147484031" r:id="rId5"/>
  </p:sldMasterIdLst>
  <p:notesMasterIdLst>
    <p:notesMasterId r:id="rId15"/>
  </p:notesMasterIdLst>
  <p:handoutMasterIdLst>
    <p:handoutMasterId r:id="rId16"/>
  </p:handoutMasterIdLst>
  <p:sldIdLst>
    <p:sldId id="1303" r:id="rId6"/>
    <p:sldId id="1314" r:id="rId7"/>
    <p:sldId id="1305" r:id="rId8"/>
    <p:sldId id="1322" r:id="rId9"/>
    <p:sldId id="1317" r:id="rId10"/>
    <p:sldId id="1323" r:id="rId11"/>
    <p:sldId id="1324" r:id="rId12"/>
    <p:sldId id="1325" r:id="rId13"/>
    <p:sldId id="1283" r:id="rId14"/>
  </p:sldIdLst>
  <p:sldSz cx="9144000" cy="5143500" type="screen16x9"/>
  <p:notesSz cx="6858000" cy="9144000"/>
  <p:custDataLst>
    <p:tags r:id="rId17"/>
  </p:custDataLst>
  <p:defaultTextStyle>
    <a:defPPr>
      <a:defRPr lang="en-US"/>
    </a:defPPr>
    <a:lvl1pPr marL="0" algn="l" defTabSz="685423" rtl="0" eaLnBrk="1" latinLnBrk="0" hangingPunct="1">
      <a:defRPr sz="1388" kern="1200">
        <a:solidFill>
          <a:schemeClr val="tx1"/>
        </a:solidFill>
        <a:latin typeface="+mn-lt"/>
        <a:ea typeface="+mn-ea"/>
        <a:cs typeface="+mn-cs"/>
      </a:defRPr>
    </a:lvl1pPr>
    <a:lvl2pPr marL="342711" algn="l" defTabSz="685423" rtl="0" eaLnBrk="1" latinLnBrk="0" hangingPunct="1">
      <a:defRPr sz="1388" kern="1200">
        <a:solidFill>
          <a:schemeClr val="tx1"/>
        </a:solidFill>
        <a:latin typeface="+mn-lt"/>
        <a:ea typeface="+mn-ea"/>
        <a:cs typeface="+mn-cs"/>
      </a:defRPr>
    </a:lvl2pPr>
    <a:lvl3pPr marL="685423" algn="l" defTabSz="685423" rtl="0" eaLnBrk="1" latinLnBrk="0" hangingPunct="1">
      <a:defRPr sz="1388" kern="1200">
        <a:solidFill>
          <a:schemeClr val="tx1"/>
        </a:solidFill>
        <a:latin typeface="+mn-lt"/>
        <a:ea typeface="+mn-ea"/>
        <a:cs typeface="+mn-cs"/>
      </a:defRPr>
    </a:lvl3pPr>
    <a:lvl4pPr marL="1028134" algn="l" defTabSz="685423" rtl="0" eaLnBrk="1" latinLnBrk="0" hangingPunct="1">
      <a:defRPr sz="1388" kern="1200">
        <a:solidFill>
          <a:schemeClr val="tx1"/>
        </a:solidFill>
        <a:latin typeface="+mn-lt"/>
        <a:ea typeface="+mn-ea"/>
        <a:cs typeface="+mn-cs"/>
      </a:defRPr>
    </a:lvl4pPr>
    <a:lvl5pPr marL="1370846" algn="l" defTabSz="685423" rtl="0" eaLnBrk="1" latinLnBrk="0" hangingPunct="1">
      <a:defRPr sz="1388" kern="1200">
        <a:solidFill>
          <a:schemeClr val="tx1"/>
        </a:solidFill>
        <a:latin typeface="+mn-lt"/>
        <a:ea typeface="+mn-ea"/>
        <a:cs typeface="+mn-cs"/>
      </a:defRPr>
    </a:lvl5pPr>
    <a:lvl6pPr marL="1713557" algn="l" defTabSz="685423" rtl="0" eaLnBrk="1" latinLnBrk="0" hangingPunct="1">
      <a:defRPr sz="1388" kern="1200">
        <a:solidFill>
          <a:schemeClr val="tx1"/>
        </a:solidFill>
        <a:latin typeface="+mn-lt"/>
        <a:ea typeface="+mn-ea"/>
        <a:cs typeface="+mn-cs"/>
      </a:defRPr>
    </a:lvl6pPr>
    <a:lvl7pPr marL="2056269" algn="l" defTabSz="685423" rtl="0" eaLnBrk="1" latinLnBrk="0" hangingPunct="1">
      <a:defRPr sz="1388" kern="1200">
        <a:solidFill>
          <a:schemeClr val="tx1"/>
        </a:solidFill>
        <a:latin typeface="+mn-lt"/>
        <a:ea typeface="+mn-ea"/>
        <a:cs typeface="+mn-cs"/>
      </a:defRPr>
    </a:lvl7pPr>
    <a:lvl8pPr marL="2398980" algn="l" defTabSz="685423" rtl="0" eaLnBrk="1" latinLnBrk="0" hangingPunct="1">
      <a:defRPr sz="1388" kern="1200">
        <a:solidFill>
          <a:schemeClr val="tx1"/>
        </a:solidFill>
        <a:latin typeface="+mn-lt"/>
        <a:ea typeface="+mn-ea"/>
        <a:cs typeface="+mn-cs"/>
      </a:defRPr>
    </a:lvl8pPr>
    <a:lvl9pPr marL="2741691" algn="l" defTabSz="685423" rtl="0" eaLnBrk="1" latinLnBrk="0" hangingPunct="1">
      <a:defRPr sz="138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3" userDrawn="1">
          <p15:clr>
            <a:srgbClr val="A4A3A4"/>
          </p15:clr>
        </p15:guide>
        <p15:guide id="2" orient="horz" pos="187" userDrawn="1">
          <p15:clr>
            <a:srgbClr val="A4A3A4"/>
          </p15:clr>
        </p15:guide>
        <p15:guide id="3" pos="5398" userDrawn="1">
          <p15:clr>
            <a:srgbClr val="A4A3A4"/>
          </p15:clr>
        </p15:guide>
        <p15:guide id="4" pos="2880" userDrawn="1">
          <p15:clr>
            <a:srgbClr val="A4A3A4"/>
          </p15:clr>
        </p15:guide>
        <p15:guide id="5" pos="357" userDrawn="1">
          <p15:clr>
            <a:srgbClr val="A4A3A4"/>
          </p15:clr>
        </p15:guide>
        <p15:guide id="6" orient="horz" pos="584">
          <p15:clr>
            <a:srgbClr val="A4A3A4"/>
          </p15:clr>
        </p15:guide>
        <p15:guide id="7" orient="horz" pos="651">
          <p15:clr>
            <a:srgbClr val="A4A3A4"/>
          </p15:clr>
        </p15:guide>
        <p15:guide id="8" pos="279">
          <p15:clr>
            <a:srgbClr val="A4A3A4"/>
          </p15:clr>
        </p15:guide>
        <p15:guide id="9" pos="5507">
          <p15:clr>
            <a:srgbClr val="A4A3A4"/>
          </p15:clr>
        </p15:guide>
        <p15:guide id="10" pos="172">
          <p15:clr>
            <a:srgbClr val="A4A3A4"/>
          </p15:clr>
        </p15:guide>
        <p15:guide id="11" orient="horz">
          <p15:clr>
            <a:srgbClr val="A4A3A4"/>
          </p15:clr>
        </p15:guide>
        <p15:guide id="12" pos="5639">
          <p15:clr>
            <a:srgbClr val="A4A3A4"/>
          </p15:clr>
        </p15:guide>
        <p15:guide id="13" pos="3932">
          <p15:clr>
            <a:srgbClr val="A4A3A4"/>
          </p15:clr>
        </p15:guide>
        <p15:guide id="14" pos="1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g lu(LUXSHARE-ICT)" initials="Bl" lastIdx="1" clrIdx="0">
    <p:extLst>
      <p:ext uri="{19B8F6BF-5375-455C-9EA6-DF929625EA0E}">
        <p15:presenceInfo xmlns:p15="http://schemas.microsoft.com/office/powerpoint/2012/main" userId="S-1-5-21-43931169-2233990642-712345318-424293" providerId="AD"/>
      </p:ext>
    </p:extLst>
  </p:cmAuthor>
  <p:cmAuthor id="2" name="Ting Jiang(LUXSHARE-ICT)" initials="TJ" lastIdx="0" clrIdx="1">
    <p:extLst>
      <p:ext uri="{19B8F6BF-5375-455C-9EA6-DF929625EA0E}">
        <p15:presenceInfo xmlns:p15="http://schemas.microsoft.com/office/powerpoint/2012/main" userId="Ting Jiang(LUXSHARE-ICT)" providerId="None"/>
      </p:ext>
    </p:extLst>
  </p:cmAuthor>
  <p:cmAuthor id="3" name="Zuoqiang Cao(LUXSHARE-ICT)" initials="ZCI" lastIdx="1" clrIdx="2">
    <p:extLst>
      <p:ext uri="{19B8F6BF-5375-455C-9EA6-DF929625EA0E}">
        <p15:presenceInfo xmlns:p15="http://schemas.microsoft.com/office/powerpoint/2012/main" userId="S::14307719@luxshare.com.cn::2bb4dea1-753e-405f-b8f9-bbc79803c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FDFE"/>
    <a:srgbClr val="0076BF"/>
    <a:srgbClr val="00FFFF"/>
    <a:srgbClr val="E7EAF4"/>
    <a:srgbClr val="85C3FF"/>
    <a:srgbClr val="66FFFF"/>
    <a:srgbClr val="F8F8F8"/>
    <a:srgbClr val="7AB8FF"/>
    <a:srgbClr val="57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89370" autoAdjust="0"/>
  </p:normalViewPr>
  <p:slideViewPr>
    <p:cSldViewPr snapToGrid="0" snapToObjects="1">
      <p:cViewPr varScale="1">
        <p:scale>
          <a:sx n="91" d="100"/>
          <a:sy n="91" d="100"/>
        </p:scale>
        <p:origin x="388" y="52"/>
      </p:cViewPr>
      <p:guideLst>
        <p:guide orient="horz" pos="3093"/>
        <p:guide orient="horz" pos="187"/>
        <p:guide pos="5398"/>
        <p:guide pos="2880"/>
        <p:guide pos="357"/>
        <p:guide orient="horz" pos="584"/>
        <p:guide orient="horz" pos="651"/>
        <p:guide pos="279"/>
        <p:guide pos="5507"/>
        <p:guide pos="172"/>
        <p:guide orient="horz"/>
        <p:guide pos="5639"/>
        <p:guide pos="3932"/>
        <p:guide pos="1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40ABE-4E7C-4770-84EC-50597FA9828F}" type="datetimeFigureOut">
              <a:rPr lang="zh-CN" altLang="en-US" smtClean="0"/>
              <a:t>2024/10/12</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8349AD-CDF8-4BEF-A0FF-165D23981206}" type="slidenum">
              <a:rPr lang="zh-CN" altLang="en-US" smtClean="0"/>
              <a:t>‹#›</a:t>
            </a:fld>
            <a:endParaRPr lang="zh-CN" altLang="en-US"/>
          </a:p>
        </p:txBody>
      </p:sp>
    </p:spTree>
    <p:extLst>
      <p:ext uri="{BB962C8B-B14F-4D97-AF65-F5344CB8AC3E}">
        <p14:creationId xmlns:p14="http://schemas.microsoft.com/office/powerpoint/2010/main" val="742749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10/12/2024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711" rtl="0" eaLnBrk="1" latinLnBrk="0" hangingPunct="1">
      <a:defRPr sz="900" kern="1200">
        <a:solidFill>
          <a:schemeClr val="tx1"/>
        </a:solidFill>
        <a:latin typeface="Lato Light"/>
        <a:ea typeface="+mn-ea"/>
        <a:cs typeface="+mn-cs"/>
      </a:defRPr>
    </a:lvl1pPr>
    <a:lvl2pPr marL="342711" algn="l" defTabSz="342711" rtl="0" eaLnBrk="1" latinLnBrk="0" hangingPunct="1">
      <a:defRPr sz="900" kern="1200">
        <a:solidFill>
          <a:schemeClr val="tx1"/>
        </a:solidFill>
        <a:latin typeface="Lato Light"/>
        <a:ea typeface="+mn-ea"/>
        <a:cs typeface="+mn-cs"/>
      </a:defRPr>
    </a:lvl2pPr>
    <a:lvl3pPr marL="685423" algn="l" defTabSz="342711" rtl="0" eaLnBrk="1" latinLnBrk="0" hangingPunct="1">
      <a:defRPr sz="900" kern="1200">
        <a:solidFill>
          <a:schemeClr val="tx1"/>
        </a:solidFill>
        <a:latin typeface="Lato Light"/>
        <a:ea typeface="+mn-ea"/>
        <a:cs typeface="+mn-cs"/>
      </a:defRPr>
    </a:lvl3pPr>
    <a:lvl4pPr marL="1028134" algn="l" defTabSz="342711" rtl="0" eaLnBrk="1" latinLnBrk="0" hangingPunct="1">
      <a:defRPr sz="900" kern="1200">
        <a:solidFill>
          <a:schemeClr val="tx1"/>
        </a:solidFill>
        <a:latin typeface="Lato Light"/>
        <a:ea typeface="+mn-ea"/>
        <a:cs typeface="+mn-cs"/>
      </a:defRPr>
    </a:lvl4pPr>
    <a:lvl5pPr marL="1370846" algn="l" defTabSz="342711" rtl="0" eaLnBrk="1" latinLnBrk="0" hangingPunct="1">
      <a:defRPr sz="900" kern="1200">
        <a:solidFill>
          <a:schemeClr val="tx1"/>
        </a:solidFill>
        <a:latin typeface="Lato Light"/>
        <a:ea typeface="+mn-ea"/>
        <a:cs typeface="+mn-cs"/>
      </a:defRPr>
    </a:lvl5pPr>
    <a:lvl6pPr marL="1713557" algn="l" defTabSz="342711" rtl="0" eaLnBrk="1" latinLnBrk="0" hangingPunct="1">
      <a:defRPr sz="900" kern="1200">
        <a:solidFill>
          <a:schemeClr val="tx1"/>
        </a:solidFill>
        <a:latin typeface="+mn-lt"/>
        <a:ea typeface="+mn-ea"/>
        <a:cs typeface="+mn-cs"/>
      </a:defRPr>
    </a:lvl6pPr>
    <a:lvl7pPr marL="2056269" algn="l" defTabSz="342711" rtl="0" eaLnBrk="1" latinLnBrk="0" hangingPunct="1">
      <a:defRPr sz="900" kern="1200">
        <a:solidFill>
          <a:schemeClr val="tx1"/>
        </a:solidFill>
        <a:latin typeface="+mn-lt"/>
        <a:ea typeface="+mn-ea"/>
        <a:cs typeface="+mn-cs"/>
      </a:defRPr>
    </a:lvl7pPr>
    <a:lvl8pPr marL="2398980" algn="l" defTabSz="342711" rtl="0" eaLnBrk="1" latinLnBrk="0" hangingPunct="1">
      <a:defRPr sz="900" kern="1200">
        <a:solidFill>
          <a:schemeClr val="tx1"/>
        </a:solidFill>
        <a:latin typeface="+mn-lt"/>
        <a:ea typeface="+mn-ea"/>
        <a:cs typeface="+mn-cs"/>
      </a:defRPr>
    </a:lvl8pPr>
    <a:lvl9pPr marL="2741691" algn="l" defTabSz="34271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6159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80904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64694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65918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94669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429486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86800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229546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08919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4"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Helvetica"/>
              <a:ea typeface="+mj-ea"/>
              <a:cs typeface="Helvetica"/>
              <a:sym typeface="Helvetica"/>
            </a:endParaRPr>
          </a:p>
        </p:txBody>
      </p:sp>
      <p:sp>
        <p:nvSpPr>
          <p:cNvPr id="2" name="Title 1"/>
          <p:cNvSpPr>
            <a:spLocks noGrp="1"/>
          </p:cNvSpPr>
          <p:nvPr>
            <p:ph type="title"/>
          </p:nvPr>
        </p:nvSpPr>
        <p:spPr>
          <a:xfrm>
            <a:off x="457200" y="206375"/>
            <a:ext cx="8229600" cy="857250"/>
          </a:xfrm>
          <a:prstGeom prst="rect">
            <a:avLst/>
          </a:prstGeom>
        </p:spPr>
        <p:txBody>
          <a:bodyPr/>
          <a:lstStyle>
            <a:lvl1pPr algn="l">
              <a:defRPr sz="2400" b="1">
                <a:solidFill>
                  <a:schemeClr val="tx2">
                    <a:lumMod val="75000"/>
                  </a:schemeClr>
                </a:solidFill>
                <a:latin typeface="Helvetica" pitchFamily="34" charset="0"/>
                <a:cs typeface="Helvetica" pitchFamily="34" charset="0"/>
              </a:defRPr>
            </a:lvl1pPr>
          </a:lstStyle>
          <a:p>
            <a:r>
              <a:rPr lang="en-US" dirty="0"/>
              <a:t>Click to edit Master title style</a:t>
            </a:r>
          </a:p>
        </p:txBody>
      </p:sp>
    </p:spTree>
    <p:extLst>
      <p:ext uri="{BB962C8B-B14F-4D97-AF65-F5344CB8AC3E}">
        <p14:creationId xmlns:p14="http://schemas.microsoft.com/office/powerpoint/2010/main" val="154578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5308975" y="887412"/>
            <a:ext cx="3288044" cy="3561757"/>
          </a:xfrm>
          <a:prstGeom prst="rect">
            <a:avLst/>
          </a:prstGeom>
          <a:solidFill>
            <a:schemeClr val="tx2">
              <a:lumMod val="20000"/>
              <a:lumOff val="80000"/>
            </a:schemeClr>
          </a:solidFill>
        </p:spPr>
        <p:txBody>
          <a:bodyPr anchor="ct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Tree>
    <p:extLst>
      <p:ext uri="{BB962C8B-B14F-4D97-AF65-F5344CB8AC3E}">
        <p14:creationId xmlns:p14="http://schemas.microsoft.com/office/powerpoint/2010/main" val="1594003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p:nvPr>
        </p:nvSpPr>
        <p:spPr>
          <a:xfrm>
            <a:off x="511745" y="1228299"/>
            <a:ext cx="2468880" cy="3384644"/>
          </a:xfrm>
          <a:prstGeom prst="rect">
            <a:avLst/>
          </a:prstGeom>
          <a:solidFill>
            <a:schemeClr val="tx2">
              <a:lumMod val="20000"/>
              <a:lumOff val="80000"/>
            </a:schemeClr>
          </a:solidFill>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4" name="Text Placeholder 4"/>
          <p:cNvSpPr>
            <a:spLocks noGrp="1"/>
          </p:cNvSpPr>
          <p:nvPr>
            <p:ph type="body" sz="quarter" idx="11" hasCustomPrompt="1"/>
          </p:nvPr>
        </p:nvSpPr>
        <p:spPr>
          <a:xfrm>
            <a:off x="511746" y="887104"/>
            <a:ext cx="2468880" cy="341195"/>
          </a:xfrm>
          <a:prstGeom prst="rect">
            <a:avLst/>
          </a:prstGeom>
          <a:solidFill>
            <a:schemeClr val="accent1">
              <a:lumMod val="50000"/>
            </a:schemeClr>
          </a:solidFill>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
        <p:nvSpPr>
          <p:cNvPr id="5" name="Text Placeholder 4"/>
          <p:cNvSpPr>
            <a:spLocks noGrp="1"/>
          </p:cNvSpPr>
          <p:nvPr>
            <p:ph type="body" sz="quarter" idx="12"/>
          </p:nvPr>
        </p:nvSpPr>
        <p:spPr>
          <a:xfrm>
            <a:off x="3295888" y="1228299"/>
            <a:ext cx="2468880" cy="3384644"/>
          </a:xfrm>
          <a:prstGeom prst="rect">
            <a:avLst/>
          </a:prstGeom>
          <a:solidFill>
            <a:schemeClr val="tx2">
              <a:lumMod val="20000"/>
              <a:lumOff val="80000"/>
            </a:schemeClr>
          </a:solidFill>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6" name="Text Placeholder 4"/>
          <p:cNvSpPr>
            <a:spLocks noGrp="1"/>
          </p:cNvSpPr>
          <p:nvPr>
            <p:ph type="body" sz="quarter" idx="13" hasCustomPrompt="1"/>
          </p:nvPr>
        </p:nvSpPr>
        <p:spPr>
          <a:xfrm>
            <a:off x="3295889" y="887104"/>
            <a:ext cx="2468880" cy="341195"/>
          </a:xfrm>
          <a:prstGeom prst="rect">
            <a:avLst/>
          </a:prstGeom>
          <a:solidFill>
            <a:schemeClr val="accent1">
              <a:lumMod val="50000"/>
            </a:schemeClr>
          </a:solidFill>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
        <p:nvSpPr>
          <p:cNvPr id="7" name="Text Placeholder 4"/>
          <p:cNvSpPr>
            <a:spLocks noGrp="1"/>
          </p:cNvSpPr>
          <p:nvPr>
            <p:ph type="body" sz="quarter" idx="14"/>
          </p:nvPr>
        </p:nvSpPr>
        <p:spPr>
          <a:xfrm>
            <a:off x="6161918" y="1228299"/>
            <a:ext cx="2468880" cy="3384644"/>
          </a:xfrm>
          <a:prstGeom prst="rect">
            <a:avLst/>
          </a:prstGeom>
          <a:solidFill>
            <a:schemeClr val="tx2">
              <a:lumMod val="20000"/>
              <a:lumOff val="80000"/>
            </a:schemeClr>
          </a:solidFill>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8" name="Text Placeholder 4"/>
          <p:cNvSpPr>
            <a:spLocks noGrp="1"/>
          </p:cNvSpPr>
          <p:nvPr>
            <p:ph type="body" sz="quarter" idx="15" hasCustomPrompt="1"/>
          </p:nvPr>
        </p:nvSpPr>
        <p:spPr>
          <a:xfrm>
            <a:off x="6161919" y="887104"/>
            <a:ext cx="2468880" cy="341195"/>
          </a:xfrm>
          <a:prstGeom prst="rect">
            <a:avLst/>
          </a:prstGeom>
          <a:solidFill>
            <a:schemeClr val="accent1">
              <a:lumMod val="50000"/>
            </a:schemeClr>
          </a:solidFill>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Tree>
    <p:extLst>
      <p:ext uri="{BB962C8B-B14F-4D97-AF65-F5344CB8AC3E}">
        <p14:creationId xmlns:p14="http://schemas.microsoft.com/office/powerpoint/2010/main" val="11329815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mparativ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p:nvPr>
        </p:nvSpPr>
        <p:spPr>
          <a:xfrm>
            <a:off x="511744" y="1228299"/>
            <a:ext cx="3836137" cy="1496972"/>
          </a:xfrm>
          <a:prstGeom prst="rect">
            <a:avLst/>
          </a:prstGeom>
          <a:solidFill>
            <a:schemeClr val="bg1"/>
          </a:solidFill>
          <a:ln>
            <a:solidFill>
              <a:schemeClr val="tx2">
                <a:lumMod val="75000"/>
              </a:schemeClr>
            </a:solidFill>
          </a:ln>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4" name="Text Placeholder 4"/>
          <p:cNvSpPr>
            <a:spLocks noGrp="1"/>
          </p:cNvSpPr>
          <p:nvPr>
            <p:ph type="body" sz="quarter" idx="11" hasCustomPrompt="1"/>
          </p:nvPr>
        </p:nvSpPr>
        <p:spPr>
          <a:xfrm>
            <a:off x="511745" y="887104"/>
            <a:ext cx="3836137" cy="341195"/>
          </a:xfrm>
          <a:prstGeom prst="rect">
            <a:avLst/>
          </a:prstGeom>
          <a:solidFill>
            <a:schemeClr val="accent1">
              <a:lumMod val="50000"/>
            </a:schemeClr>
          </a:solidFill>
          <a:ln>
            <a:solidFill>
              <a:schemeClr val="tx2">
                <a:lumMod val="75000"/>
              </a:schemeClr>
            </a:solidFill>
          </a:ln>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
        <p:nvSpPr>
          <p:cNvPr id="11" name="Text Placeholder 4"/>
          <p:cNvSpPr>
            <a:spLocks noGrp="1"/>
          </p:cNvSpPr>
          <p:nvPr>
            <p:ph type="body" sz="quarter" idx="12"/>
          </p:nvPr>
        </p:nvSpPr>
        <p:spPr>
          <a:xfrm>
            <a:off x="4698265" y="1228299"/>
            <a:ext cx="3836137" cy="1496972"/>
          </a:xfrm>
          <a:prstGeom prst="rect">
            <a:avLst/>
          </a:prstGeom>
          <a:solidFill>
            <a:schemeClr val="bg1"/>
          </a:solidFill>
          <a:ln>
            <a:solidFill>
              <a:schemeClr val="tx2">
                <a:lumMod val="75000"/>
              </a:schemeClr>
            </a:solidFill>
          </a:ln>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12" name="Text Placeholder 4"/>
          <p:cNvSpPr>
            <a:spLocks noGrp="1"/>
          </p:cNvSpPr>
          <p:nvPr>
            <p:ph type="body" sz="quarter" idx="13" hasCustomPrompt="1"/>
          </p:nvPr>
        </p:nvSpPr>
        <p:spPr>
          <a:xfrm>
            <a:off x="4698266" y="887104"/>
            <a:ext cx="3836137" cy="341195"/>
          </a:xfrm>
          <a:prstGeom prst="rect">
            <a:avLst/>
          </a:prstGeom>
          <a:solidFill>
            <a:schemeClr val="accent1">
              <a:lumMod val="50000"/>
            </a:schemeClr>
          </a:solidFill>
          <a:ln>
            <a:solidFill>
              <a:schemeClr val="tx2">
                <a:lumMod val="75000"/>
              </a:schemeClr>
            </a:solidFill>
          </a:ln>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
        <p:nvSpPr>
          <p:cNvPr id="13" name="Text Placeholder 4"/>
          <p:cNvSpPr>
            <a:spLocks noGrp="1"/>
          </p:cNvSpPr>
          <p:nvPr>
            <p:ph type="body" sz="quarter" idx="14"/>
          </p:nvPr>
        </p:nvSpPr>
        <p:spPr>
          <a:xfrm>
            <a:off x="511743" y="3200534"/>
            <a:ext cx="3836137" cy="1496972"/>
          </a:xfrm>
          <a:prstGeom prst="rect">
            <a:avLst/>
          </a:prstGeom>
          <a:solidFill>
            <a:schemeClr val="bg1"/>
          </a:solidFill>
          <a:ln>
            <a:solidFill>
              <a:schemeClr val="tx2">
                <a:lumMod val="75000"/>
              </a:schemeClr>
            </a:solidFill>
          </a:ln>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14" name="Text Placeholder 4"/>
          <p:cNvSpPr>
            <a:spLocks noGrp="1"/>
          </p:cNvSpPr>
          <p:nvPr>
            <p:ph type="body" sz="quarter" idx="15" hasCustomPrompt="1"/>
          </p:nvPr>
        </p:nvSpPr>
        <p:spPr>
          <a:xfrm>
            <a:off x="511744" y="2859339"/>
            <a:ext cx="3836137" cy="341195"/>
          </a:xfrm>
          <a:prstGeom prst="rect">
            <a:avLst/>
          </a:prstGeom>
          <a:solidFill>
            <a:schemeClr val="accent1">
              <a:lumMod val="50000"/>
            </a:schemeClr>
          </a:solidFill>
          <a:ln>
            <a:solidFill>
              <a:schemeClr val="tx2">
                <a:lumMod val="75000"/>
              </a:schemeClr>
            </a:solidFill>
          </a:ln>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
        <p:nvSpPr>
          <p:cNvPr id="15" name="Text Placeholder 4"/>
          <p:cNvSpPr>
            <a:spLocks noGrp="1"/>
          </p:cNvSpPr>
          <p:nvPr>
            <p:ph type="body" sz="quarter" idx="16"/>
          </p:nvPr>
        </p:nvSpPr>
        <p:spPr>
          <a:xfrm>
            <a:off x="4698264" y="3200534"/>
            <a:ext cx="3836137" cy="1496972"/>
          </a:xfrm>
          <a:prstGeom prst="rect">
            <a:avLst/>
          </a:prstGeom>
          <a:solidFill>
            <a:schemeClr val="bg1"/>
          </a:solidFill>
          <a:ln>
            <a:solidFill>
              <a:schemeClr val="tx2">
                <a:lumMod val="75000"/>
              </a:schemeClr>
            </a:solidFill>
          </a:ln>
        </p:spPr>
        <p:txBody>
          <a:bodyP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16" name="Text Placeholder 4"/>
          <p:cNvSpPr>
            <a:spLocks noGrp="1"/>
          </p:cNvSpPr>
          <p:nvPr>
            <p:ph type="body" sz="quarter" idx="17" hasCustomPrompt="1"/>
          </p:nvPr>
        </p:nvSpPr>
        <p:spPr>
          <a:xfrm>
            <a:off x="4698265" y="2859339"/>
            <a:ext cx="3836137" cy="341195"/>
          </a:xfrm>
          <a:prstGeom prst="rect">
            <a:avLst/>
          </a:prstGeom>
          <a:solidFill>
            <a:schemeClr val="accent1">
              <a:lumMod val="50000"/>
            </a:schemeClr>
          </a:solidFill>
          <a:ln>
            <a:solidFill>
              <a:schemeClr val="tx2">
                <a:lumMod val="75000"/>
              </a:schemeClr>
            </a:solidFill>
          </a:ln>
        </p:spPr>
        <p:txBody>
          <a:bodyPr anchor="ctr"/>
          <a:lstStyle>
            <a:lvl1pPr marL="190500" indent="-190500">
              <a:lnSpc>
                <a:spcPct val="100000"/>
              </a:lnSpc>
              <a:spcBef>
                <a:spcPts val="300"/>
              </a:spcBef>
              <a:spcAft>
                <a:spcPts val="300"/>
              </a:spcAft>
              <a:defRPr sz="1200">
                <a:latin typeface="Calibri" pitchFamily="34" charset="0"/>
                <a:cs typeface="Calibri" pitchFamily="34" charset="0"/>
              </a:defRPr>
            </a:lvl1pPr>
            <a:lvl2pPr marL="0" indent="0" algn="ctr">
              <a:lnSpc>
                <a:spcPct val="100000"/>
              </a:lnSpc>
              <a:spcBef>
                <a:spcPts val="300"/>
              </a:spcBef>
              <a:spcAft>
                <a:spcPts val="300"/>
              </a:spcAft>
              <a:buFont typeface="Wingdings" pitchFamily="2" charset="2"/>
              <a:buNone/>
              <a:defRPr sz="1100" b="1" baseline="0">
                <a:solidFill>
                  <a:schemeClr val="bg1"/>
                </a:solidFill>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1"/>
            <a:r>
              <a:rPr lang="en-US" dirty="0"/>
              <a:t>Box Title</a:t>
            </a:r>
          </a:p>
        </p:txBody>
      </p:sp>
    </p:spTree>
    <p:extLst>
      <p:ext uri="{BB962C8B-B14F-4D97-AF65-F5344CB8AC3E}">
        <p14:creationId xmlns:p14="http://schemas.microsoft.com/office/powerpoint/2010/main" val="6574098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4"/>
          <p:cNvSpPr>
            <a:spLocks noGrp="1"/>
          </p:cNvSpPr>
          <p:nvPr>
            <p:ph type="body" sz="quarter" idx="16" hasCustomPrompt="1"/>
          </p:nvPr>
        </p:nvSpPr>
        <p:spPr>
          <a:xfrm>
            <a:off x="457155" y="887104"/>
            <a:ext cx="1344350" cy="764275"/>
          </a:xfrm>
          <a:prstGeom prst="rect">
            <a:avLst/>
          </a:prstGeom>
          <a:solidFill>
            <a:schemeClr val="accent1">
              <a:lumMod val="50000"/>
            </a:schemeClr>
          </a:solidFill>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11" name="Text Placeholder 4"/>
          <p:cNvSpPr>
            <a:spLocks noGrp="1"/>
          </p:cNvSpPr>
          <p:nvPr>
            <p:ph type="body" sz="quarter" idx="18" hasCustomPrompt="1"/>
          </p:nvPr>
        </p:nvSpPr>
        <p:spPr>
          <a:xfrm>
            <a:off x="2251881" y="887104"/>
            <a:ext cx="6455390" cy="764275"/>
          </a:xfrm>
          <a:prstGeom prst="rect">
            <a:avLst/>
          </a:prstGeom>
          <a:solidFill>
            <a:schemeClr val="tx2">
              <a:lumMod val="20000"/>
              <a:lumOff val="80000"/>
            </a:schemeClr>
          </a:solidFill>
        </p:spPr>
        <p:txBody>
          <a:bodyPr anchor="ctr"/>
          <a:lstStyle>
            <a:lvl1pPr marL="171450" indent="-171450">
              <a:lnSpc>
                <a:spcPct val="100000"/>
              </a:lnSpc>
              <a:spcBef>
                <a:spcPts val="0"/>
              </a:spcBef>
              <a:spcAft>
                <a:spcPts val="0"/>
              </a:spcAft>
              <a:buSzPct val="100000"/>
              <a:buFont typeface="Arial" pitchFamily="34" charset="0"/>
              <a:buChar char="•"/>
              <a:defRPr sz="1100" baseline="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Insert text</a:t>
            </a:r>
          </a:p>
          <a:p>
            <a:pPr lvl="0"/>
            <a:r>
              <a:rPr lang="en-US" dirty="0"/>
              <a:t>Insert text</a:t>
            </a:r>
          </a:p>
          <a:p>
            <a:pPr lvl="0"/>
            <a:r>
              <a:rPr lang="en-US" dirty="0"/>
              <a:t>Insert text</a:t>
            </a:r>
          </a:p>
        </p:txBody>
      </p:sp>
      <p:sp>
        <p:nvSpPr>
          <p:cNvPr id="14" name="Text Placeholder 4"/>
          <p:cNvSpPr>
            <a:spLocks noGrp="1"/>
          </p:cNvSpPr>
          <p:nvPr>
            <p:ph type="body" sz="quarter" idx="21" hasCustomPrompt="1"/>
          </p:nvPr>
        </p:nvSpPr>
        <p:spPr>
          <a:xfrm>
            <a:off x="2251881" y="1828799"/>
            <a:ext cx="6455390" cy="764275"/>
          </a:xfrm>
          <a:prstGeom prst="rect">
            <a:avLst/>
          </a:prstGeom>
          <a:solidFill>
            <a:schemeClr val="tx2">
              <a:lumMod val="20000"/>
              <a:lumOff val="80000"/>
            </a:schemeClr>
          </a:solidFill>
        </p:spPr>
        <p:txBody>
          <a:bodyPr anchor="ctr"/>
          <a:lstStyle>
            <a:lvl1pPr>
              <a:defRPr lang="en-US" sz="1100" dirty="0" smtClean="0">
                <a:latin typeface="+mn-lt"/>
                <a:cs typeface="Calibri" pitchFamily="34" charset="0"/>
              </a:defRPr>
            </a:lvl1pPr>
          </a:lstStyle>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p:txBody>
      </p:sp>
      <p:sp>
        <p:nvSpPr>
          <p:cNvPr id="15" name="Text Placeholder 4"/>
          <p:cNvSpPr>
            <a:spLocks noGrp="1"/>
          </p:cNvSpPr>
          <p:nvPr>
            <p:ph type="body" sz="quarter" idx="22" hasCustomPrompt="1"/>
          </p:nvPr>
        </p:nvSpPr>
        <p:spPr>
          <a:xfrm>
            <a:off x="2251881" y="2770494"/>
            <a:ext cx="6455390" cy="764275"/>
          </a:xfrm>
          <a:prstGeom prst="rect">
            <a:avLst/>
          </a:prstGeom>
          <a:solidFill>
            <a:schemeClr val="tx2">
              <a:lumMod val="20000"/>
              <a:lumOff val="80000"/>
            </a:schemeClr>
          </a:solidFill>
        </p:spPr>
        <p:txBody>
          <a:bodyPr anchor="ctr"/>
          <a:lstStyle>
            <a:lvl1pPr>
              <a:defRPr lang="en-US" sz="1100" dirty="0" smtClean="0">
                <a:latin typeface="+mn-lt"/>
                <a:cs typeface="Calibri" pitchFamily="34" charset="0"/>
              </a:defRPr>
            </a:lvl1pPr>
          </a:lstStyle>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p:txBody>
      </p:sp>
      <p:sp>
        <p:nvSpPr>
          <p:cNvPr id="16" name="Text Placeholder 4"/>
          <p:cNvSpPr>
            <a:spLocks noGrp="1"/>
          </p:cNvSpPr>
          <p:nvPr>
            <p:ph type="body" sz="quarter" idx="23" hasCustomPrompt="1"/>
          </p:nvPr>
        </p:nvSpPr>
        <p:spPr>
          <a:xfrm>
            <a:off x="2251881" y="3725838"/>
            <a:ext cx="6455390" cy="764275"/>
          </a:xfrm>
          <a:prstGeom prst="rect">
            <a:avLst/>
          </a:prstGeom>
          <a:solidFill>
            <a:schemeClr val="tx2">
              <a:lumMod val="20000"/>
              <a:lumOff val="80000"/>
            </a:schemeClr>
          </a:solidFill>
        </p:spPr>
        <p:txBody>
          <a:bodyPr anchor="ctr"/>
          <a:lstStyle>
            <a:lvl1pPr>
              <a:defRPr lang="en-US" sz="1100" dirty="0" smtClean="0">
                <a:latin typeface="+mn-lt"/>
                <a:cs typeface="Calibri" pitchFamily="34" charset="0"/>
              </a:defRPr>
            </a:lvl1pPr>
          </a:lstStyle>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p:txBody>
      </p:sp>
      <p:sp>
        <p:nvSpPr>
          <p:cNvPr id="17" name="Text Placeholder 4"/>
          <p:cNvSpPr>
            <a:spLocks noGrp="1"/>
          </p:cNvSpPr>
          <p:nvPr>
            <p:ph type="body" sz="quarter" idx="24" hasCustomPrompt="1"/>
          </p:nvPr>
        </p:nvSpPr>
        <p:spPr>
          <a:xfrm>
            <a:off x="457155" y="1828799"/>
            <a:ext cx="1344350" cy="764275"/>
          </a:xfrm>
          <a:prstGeom prst="rect">
            <a:avLst/>
          </a:prstGeom>
          <a:solidFill>
            <a:schemeClr val="accent1">
              <a:lumMod val="50000"/>
            </a:schemeClr>
          </a:solidFill>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18" name="Text Placeholder 4"/>
          <p:cNvSpPr>
            <a:spLocks noGrp="1"/>
          </p:cNvSpPr>
          <p:nvPr>
            <p:ph type="body" sz="quarter" idx="25" hasCustomPrompt="1"/>
          </p:nvPr>
        </p:nvSpPr>
        <p:spPr>
          <a:xfrm>
            <a:off x="457155" y="2770494"/>
            <a:ext cx="1344350" cy="764275"/>
          </a:xfrm>
          <a:prstGeom prst="rect">
            <a:avLst/>
          </a:prstGeom>
          <a:solidFill>
            <a:schemeClr val="accent1">
              <a:lumMod val="50000"/>
            </a:schemeClr>
          </a:solidFill>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19" name="Text Placeholder 4"/>
          <p:cNvSpPr>
            <a:spLocks noGrp="1"/>
          </p:cNvSpPr>
          <p:nvPr>
            <p:ph type="body" sz="quarter" idx="26" hasCustomPrompt="1"/>
          </p:nvPr>
        </p:nvSpPr>
        <p:spPr>
          <a:xfrm>
            <a:off x="457155" y="3725838"/>
            <a:ext cx="1344350" cy="764275"/>
          </a:xfrm>
          <a:prstGeom prst="rect">
            <a:avLst/>
          </a:prstGeom>
          <a:solidFill>
            <a:schemeClr val="accent1">
              <a:lumMod val="50000"/>
            </a:schemeClr>
          </a:solidFill>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Tree>
    <p:extLst>
      <p:ext uri="{BB962C8B-B14F-4D97-AF65-F5344CB8AC3E}">
        <p14:creationId xmlns:p14="http://schemas.microsoft.com/office/powerpoint/2010/main" val="11317857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tandalon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4"/>
          <p:cNvSpPr>
            <a:spLocks noGrp="1"/>
          </p:cNvSpPr>
          <p:nvPr>
            <p:ph type="body" sz="quarter" idx="16" hasCustomPrompt="1"/>
          </p:nvPr>
        </p:nvSpPr>
        <p:spPr>
          <a:xfrm>
            <a:off x="421295" y="851243"/>
            <a:ext cx="1344350" cy="1188720"/>
          </a:xfrm>
          <a:prstGeom prst="rect">
            <a:avLst/>
          </a:prstGeom>
          <a:solidFill>
            <a:schemeClr val="accent1">
              <a:lumMod val="50000"/>
            </a:schemeClr>
          </a:solidFill>
          <a:ln>
            <a:noFill/>
          </a:ln>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11" name="Text Placeholder 4"/>
          <p:cNvSpPr>
            <a:spLocks noGrp="1"/>
          </p:cNvSpPr>
          <p:nvPr>
            <p:ph type="body" sz="quarter" idx="18" hasCustomPrompt="1"/>
          </p:nvPr>
        </p:nvSpPr>
        <p:spPr>
          <a:xfrm>
            <a:off x="1765645" y="851243"/>
            <a:ext cx="6876335" cy="1188720"/>
          </a:xfrm>
          <a:prstGeom prst="rect">
            <a:avLst/>
          </a:prstGeom>
          <a:solidFill>
            <a:schemeClr val="tx2">
              <a:lumMod val="20000"/>
              <a:lumOff val="80000"/>
            </a:schemeClr>
          </a:solidFill>
          <a:ln>
            <a:noFill/>
          </a:ln>
        </p:spPr>
        <p:txBody>
          <a:bodyPr anchor="ctr"/>
          <a:lstStyle>
            <a:lvl1pPr marL="171450" indent="-171450">
              <a:lnSpc>
                <a:spcPct val="100000"/>
              </a:lnSpc>
              <a:spcBef>
                <a:spcPts val="0"/>
              </a:spcBef>
              <a:spcAft>
                <a:spcPts val="0"/>
              </a:spcAft>
              <a:buSzPct val="100000"/>
              <a:buFont typeface="Arial" pitchFamily="34" charset="0"/>
              <a:buChar char="•"/>
              <a:defRPr sz="1100" baseline="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Insert text</a:t>
            </a:r>
          </a:p>
          <a:p>
            <a:pPr lvl="0"/>
            <a:r>
              <a:rPr lang="en-US" dirty="0"/>
              <a:t>Insert text</a:t>
            </a:r>
          </a:p>
          <a:p>
            <a:pPr lvl="0"/>
            <a:r>
              <a:rPr lang="en-US" dirty="0"/>
              <a:t>Insert text</a:t>
            </a:r>
          </a:p>
        </p:txBody>
      </p:sp>
      <p:sp>
        <p:nvSpPr>
          <p:cNvPr id="22" name="Text Placeholder 4"/>
          <p:cNvSpPr>
            <a:spLocks noGrp="1"/>
          </p:cNvSpPr>
          <p:nvPr>
            <p:ph type="body" sz="quarter" idx="19" hasCustomPrompt="1"/>
          </p:nvPr>
        </p:nvSpPr>
        <p:spPr>
          <a:xfrm>
            <a:off x="421295" y="2169055"/>
            <a:ext cx="1344350" cy="1188720"/>
          </a:xfrm>
          <a:prstGeom prst="rect">
            <a:avLst/>
          </a:prstGeom>
          <a:solidFill>
            <a:schemeClr val="accent1">
              <a:lumMod val="50000"/>
            </a:schemeClr>
          </a:solidFill>
          <a:ln>
            <a:noFill/>
          </a:ln>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23" name="Text Placeholder 4"/>
          <p:cNvSpPr>
            <a:spLocks noGrp="1"/>
          </p:cNvSpPr>
          <p:nvPr>
            <p:ph type="body" sz="quarter" idx="20" hasCustomPrompt="1"/>
          </p:nvPr>
        </p:nvSpPr>
        <p:spPr>
          <a:xfrm>
            <a:off x="1765645" y="2169055"/>
            <a:ext cx="6876335" cy="1188720"/>
          </a:xfrm>
          <a:prstGeom prst="rect">
            <a:avLst/>
          </a:prstGeom>
          <a:solidFill>
            <a:schemeClr val="tx2">
              <a:lumMod val="20000"/>
              <a:lumOff val="80000"/>
            </a:schemeClr>
          </a:solidFill>
          <a:ln>
            <a:noFill/>
          </a:ln>
        </p:spPr>
        <p:txBody>
          <a:bodyPr anchor="ctr"/>
          <a:lstStyle>
            <a:lvl1pPr>
              <a:defRPr lang="en-US" sz="1100" dirty="0" smtClean="0">
                <a:latin typeface="+mn-lt"/>
                <a:cs typeface="Calibri" pitchFamily="34" charset="0"/>
              </a:defRPr>
            </a:lvl1pPr>
          </a:lstStyle>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p:txBody>
      </p:sp>
      <p:sp>
        <p:nvSpPr>
          <p:cNvPr id="24" name="Text Placeholder 4"/>
          <p:cNvSpPr>
            <a:spLocks noGrp="1"/>
          </p:cNvSpPr>
          <p:nvPr>
            <p:ph type="body" sz="quarter" idx="21" hasCustomPrompt="1"/>
          </p:nvPr>
        </p:nvSpPr>
        <p:spPr>
          <a:xfrm>
            <a:off x="421295" y="3468938"/>
            <a:ext cx="1344350" cy="1188720"/>
          </a:xfrm>
          <a:prstGeom prst="rect">
            <a:avLst/>
          </a:prstGeom>
          <a:solidFill>
            <a:schemeClr val="accent1">
              <a:lumMod val="50000"/>
            </a:schemeClr>
          </a:solidFill>
          <a:ln>
            <a:noFill/>
          </a:ln>
        </p:spPr>
        <p:txBody>
          <a:bodyPr anchor="ctr"/>
          <a:lstStyle>
            <a:lvl1pPr marL="0" indent="0">
              <a:lnSpc>
                <a:spcPct val="100000"/>
              </a:lnSpc>
              <a:spcBef>
                <a:spcPts val="300"/>
              </a:spcBef>
              <a:spcAft>
                <a:spcPts val="300"/>
              </a:spcAft>
              <a:buNone/>
              <a:defRPr sz="1100" b="1" baseline="0">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Standalone box</a:t>
            </a:r>
          </a:p>
        </p:txBody>
      </p:sp>
      <p:sp>
        <p:nvSpPr>
          <p:cNvPr id="25" name="Text Placeholder 4"/>
          <p:cNvSpPr>
            <a:spLocks noGrp="1"/>
          </p:cNvSpPr>
          <p:nvPr>
            <p:ph type="body" sz="quarter" idx="22" hasCustomPrompt="1"/>
          </p:nvPr>
        </p:nvSpPr>
        <p:spPr>
          <a:xfrm>
            <a:off x="1765645" y="3468938"/>
            <a:ext cx="6876335" cy="1188720"/>
          </a:xfrm>
          <a:prstGeom prst="rect">
            <a:avLst/>
          </a:prstGeom>
          <a:solidFill>
            <a:schemeClr val="tx2">
              <a:lumMod val="20000"/>
              <a:lumOff val="80000"/>
            </a:schemeClr>
          </a:solidFill>
          <a:ln>
            <a:noFill/>
          </a:ln>
        </p:spPr>
        <p:txBody>
          <a:bodyPr anchor="ctr"/>
          <a:lstStyle>
            <a:lvl1pPr>
              <a:defRPr lang="en-US" sz="1100" dirty="0" smtClean="0">
                <a:latin typeface="+mn-lt"/>
                <a:cs typeface="Calibri" pitchFamily="34" charset="0"/>
              </a:defRPr>
            </a:lvl1pPr>
          </a:lstStyle>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a:p>
            <a:pPr marL="171450" lvl="0" indent="-171450">
              <a:lnSpc>
                <a:spcPct val="100000"/>
              </a:lnSpc>
              <a:spcBef>
                <a:spcPts val="0"/>
              </a:spcBef>
              <a:buSzPct val="100000"/>
              <a:buFont typeface="Arial" pitchFamily="34" charset="0"/>
            </a:pPr>
            <a:r>
              <a:rPr lang="en-US" dirty="0"/>
              <a:t>Insert text</a:t>
            </a:r>
          </a:p>
        </p:txBody>
      </p:sp>
    </p:spTree>
    <p:extLst>
      <p:ext uri="{BB962C8B-B14F-4D97-AF65-F5344CB8AC3E}">
        <p14:creationId xmlns:p14="http://schemas.microsoft.com/office/powerpoint/2010/main" val="411812676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88" name="think-cell Slide" r:id="rId5" imgW="6985" imgH="6985" progId="TCLayout.ActiveDocument.1">
                  <p:embed/>
                </p:oleObj>
              </mc:Choice>
              <mc:Fallback>
                <p:oleObj name="think-cell Slide" r:id="rId5" imgW="6985" imgH="698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Helvetica"/>
              <a:ea typeface="+mj-ea"/>
              <a:cs typeface="Helvetica"/>
              <a:sym typeface="Helvetica"/>
            </a:endParaRPr>
          </a:p>
        </p:txBody>
      </p:sp>
      <p:sp>
        <p:nvSpPr>
          <p:cNvPr id="2" name="Title 1"/>
          <p:cNvSpPr>
            <a:spLocks noGrp="1"/>
          </p:cNvSpPr>
          <p:nvPr>
            <p:ph type="title"/>
          </p:nvPr>
        </p:nvSpPr>
        <p:spPr>
          <a:xfrm>
            <a:off x="446442" y="367739"/>
            <a:ext cx="8229600" cy="857250"/>
          </a:xfrm>
          <a:prstGeom prst="rect">
            <a:avLst/>
          </a:prstGeom>
        </p:spPr>
        <p:txBody>
          <a:bodyPr/>
          <a:lstStyle>
            <a:lvl1pPr algn="l">
              <a:defRPr sz="2400" b="1">
                <a:solidFill>
                  <a:schemeClr val="tx2">
                    <a:lumMod val="75000"/>
                  </a:schemeClr>
                </a:solidFill>
                <a:latin typeface="Helvetica" pitchFamily="34" charset="0"/>
                <a:cs typeface="Helvetica" pitchFamily="34" charset="0"/>
              </a:defRPr>
            </a:lvl1pPr>
          </a:lstStyle>
          <a:p>
            <a:r>
              <a:rPr lang="en-US" dirty="0"/>
              <a:t>Click to edit Master title style</a:t>
            </a:r>
          </a:p>
        </p:txBody>
      </p:sp>
    </p:spTree>
    <p:extLst>
      <p:ext uri="{BB962C8B-B14F-4D97-AF65-F5344CB8AC3E}">
        <p14:creationId xmlns:p14="http://schemas.microsoft.com/office/powerpoint/2010/main" val="20125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50131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38"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3000" b="1" i="0" baseline="0">
              <a:latin typeface="Calibri"/>
              <a:ea typeface="+mj-ea"/>
              <a:cs typeface="+mj-cs"/>
              <a:sym typeface="Calibri"/>
            </a:endParaRPr>
          </a:p>
        </p:txBody>
      </p:sp>
      <p:sp>
        <p:nvSpPr>
          <p:cNvPr id="6" name="Text Placeholder 5"/>
          <p:cNvSpPr>
            <a:spLocks noGrp="1"/>
          </p:cNvSpPr>
          <p:nvPr>
            <p:ph type="body" sz="quarter" idx="10"/>
          </p:nvPr>
        </p:nvSpPr>
        <p:spPr>
          <a:xfrm>
            <a:off x="211138" y="2062347"/>
            <a:ext cx="1862137" cy="1084890"/>
          </a:xfrm>
          <a:prstGeom prst="rect">
            <a:avLst/>
          </a:prstGeom>
        </p:spPr>
        <p:txBody>
          <a:bodyPr anchor="ctr"/>
          <a:lstStyle>
            <a:lvl1pPr marL="0" indent="0" algn="ctr">
              <a:buNone/>
              <a:defRPr sz="1700" b="1">
                <a:solidFill>
                  <a:schemeClr val="accent1">
                    <a:lumMod val="50000"/>
                  </a:schemeClr>
                </a:solidFill>
                <a:latin typeface="Helvetica" pitchFamily="34" charset="0"/>
                <a:cs typeface="Helvetica" pitchFamily="34" charset="0"/>
              </a:defRPr>
            </a:lvl1pPr>
            <a:lvl2pPr>
              <a:defRPr sz="2000" b="1">
                <a:solidFill>
                  <a:schemeClr val="accent1">
                    <a:lumMod val="50000"/>
                  </a:schemeClr>
                </a:solidFill>
                <a:latin typeface="+mj-lt"/>
              </a:defRPr>
            </a:lvl2pPr>
            <a:lvl3pPr>
              <a:defRPr sz="2000" b="1">
                <a:solidFill>
                  <a:schemeClr val="accent1">
                    <a:lumMod val="50000"/>
                  </a:schemeClr>
                </a:solidFill>
                <a:latin typeface="+mj-lt"/>
              </a:defRPr>
            </a:lvl3pPr>
            <a:lvl4pPr>
              <a:defRPr sz="2000" b="1">
                <a:solidFill>
                  <a:schemeClr val="accent1">
                    <a:lumMod val="50000"/>
                  </a:schemeClr>
                </a:solidFill>
                <a:latin typeface="+mj-lt"/>
              </a:defRPr>
            </a:lvl4pPr>
            <a:lvl5pPr>
              <a:defRPr sz="2000" b="1">
                <a:solidFill>
                  <a:schemeClr val="accent1">
                    <a:lumMod val="50000"/>
                  </a:schemeClr>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228288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05546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86"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3000" b="1" i="0" baseline="0">
              <a:latin typeface="Calibri"/>
              <a:ea typeface="+mj-ea"/>
              <a:cs typeface="+mj-cs"/>
              <a:sym typeface="Calibri"/>
            </a:endParaRPr>
          </a:p>
        </p:txBody>
      </p:sp>
      <p:sp>
        <p:nvSpPr>
          <p:cNvPr id="6" name="Text Placeholder 5"/>
          <p:cNvSpPr>
            <a:spLocks noGrp="1"/>
          </p:cNvSpPr>
          <p:nvPr>
            <p:ph type="body" sz="quarter" idx="10"/>
          </p:nvPr>
        </p:nvSpPr>
        <p:spPr>
          <a:xfrm>
            <a:off x="179239" y="2062347"/>
            <a:ext cx="1862137" cy="1084890"/>
          </a:xfrm>
          <a:prstGeom prst="rect">
            <a:avLst/>
          </a:prstGeom>
        </p:spPr>
        <p:txBody>
          <a:bodyPr anchor="ctr"/>
          <a:lstStyle>
            <a:lvl1pPr marL="0" indent="0" algn="ctr">
              <a:buNone/>
              <a:defRPr sz="1700" b="1">
                <a:solidFill>
                  <a:schemeClr val="accent1">
                    <a:lumMod val="50000"/>
                  </a:schemeClr>
                </a:solidFill>
                <a:latin typeface="Helvetica" pitchFamily="34" charset="0"/>
                <a:cs typeface="Helvetica" pitchFamily="34" charset="0"/>
              </a:defRPr>
            </a:lvl1pPr>
            <a:lvl2pPr>
              <a:defRPr sz="2000" b="1">
                <a:solidFill>
                  <a:schemeClr val="accent1">
                    <a:lumMod val="50000"/>
                  </a:schemeClr>
                </a:solidFill>
                <a:latin typeface="+mj-lt"/>
              </a:defRPr>
            </a:lvl2pPr>
            <a:lvl3pPr>
              <a:defRPr sz="2000" b="1">
                <a:solidFill>
                  <a:schemeClr val="accent1">
                    <a:lumMod val="50000"/>
                  </a:schemeClr>
                </a:solidFill>
                <a:latin typeface="+mj-lt"/>
              </a:defRPr>
            </a:lvl3pPr>
            <a:lvl4pPr>
              <a:defRPr sz="2000" b="1">
                <a:solidFill>
                  <a:schemeClr val="accent1">
                    <a:lumMod val="50000"/>
                  </a:schemeClr>
                </a:solidFill>
                <a:latin typeface="+mj-lt"/>
              </a:defRPr>
            </a:lvl4pPr>
            <a:lvl5pPr>
              <a:defRPr sz="2000" b="1">
                <a:solidFill>
                  <a:schemeClr val="accent1">
                    <a:lumMod val="50000"/>
                  </a:schemeClr>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104242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6" name="think-cell Slide" r:id="rId5" imgW="480" imgH="479" progId="TCLayout.ActiveDocument.1">
                  <p:embed/>
                </p:oleObj>
              </mc:Choice>
              <mc:Fallback>
                <p:oleObj name="think-cell Slide" r:id="rId5" imgW="480" imgH="47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28046" y="-372030"/>
            <a:ext cx="102657" cy="902811"/>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oAutofit/>
          </a:bodyPr>
          <a:lstStyle/>
          <a:p>
            <a:pPr marL="0" marR="0" lvl="0" indent="0" algn="ctr" defTabSz="825500" rtl="0" eaLnBrk="1" fontAlgn="auto" latinLnBrk="0" hangingPunct="0">
              <a:lnSpc>
                <a:spcPts val="2000"/>
              </a:lnSpc>
              <a:spcBef>
                <a:spcPct val="0"/>
              </a:spcBef>
              <a:spcAft>
                <a:spcPct val="0"/>
              </a:spcAft>
              <a:buClrTx/>
              <a:buSzTx/>
              <a:buFontTx/>
              <a:buNone/>
              <a:tabLst/>
            </a:pPr>
            <a:endParaRPr kumimoji="0" lang="en-US" sz="2000" b="1" i="0" u="none" strike="noStrike" cap="none" spc="0" normalizeH="0" baseline="0">
              <a:ln>
                <a:noFill/>
              </a:ln>
              <a:solidFill>
                <a:srgbClr val="000000"/>
              </a:solidFill>
              <a:effectLst/>
              <a:uFillTx/>
              <a:latin typeface="Calibri"/>
              <a:ea typeface="+mj-ea"/>
              <a:cs typeface="Calibri"/>
              <a:sym typeface="Calibri"/>
            </a:endParaRPr>
          </a:p>
        </p:txBody>
      </p:sp>
      <p:sp>
        <p:nvSpPr>
          <p:cNvPr id="2" name="Title 1"/>
          <p:cNvSpPr>
            <a:spLocks noGrp="1"/>
          </p:cNvSpPr>
          <p:nvPr>
            <p:ph type="title" hasCustomPrompt="1"/>
          </p:nvPr>
        </p:nvSpPr>
        <p:spPr>
          <a:xfrm>
            <a:off x="712510" y="2623546"/>
            <a:ext cx="7790046" cy="527605"/>
          </a:xfrm>
        </p:spPr>
        <p:txBody>
          <a:bodyPr/>
          <a:lstStyle>
            <a:lvl1pPr algn="ctr">
              <a:defRPr baseline="0"/>
            </a:lvl1pPr>
          </a:lstStyle>
          <a:p>
            <a:r>
              <a:rPr lang="en-US" dirty="0"/>
              <a:t>Insert section break</a:t>
            </a:r>
          </a:p>
        </p:txBody>
      </p:sp>
    </p:spTree>
    <p:extLst>
      <p:ext uri="{BB962C8B-B14F-4D97-AF65-F5344CB8AC3E}">
        <p14:creationId xmlns:p14="http://schemas.microsoft.com/office/powerpoint/2010/main" val="11646729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lank p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30" name="think-cell Slide" r:id="rId5" imgW="480" imgH="479" progId="TCLayout.ActiveDocument.1">
                  <p:embed/>
                </p:oleObj>
              </mc:Choice>
              <mc:Fallback>
                <p:oleObj name="think-cell Slide" r:id="rId5" imgW="480" imgH="47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28046" y="-372030"/>
            <a:ext cx="102657" cy="902811"/>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ts val="2000"/>
              </a:lnSpc>
              <a:spcBef>
                <a:spcPct val="0"/>
              </a:spcBef>
              <a:spcAft>
                <a:spcPct val="0"/>
              </a:spcAft>
              <a:buClrTx/>
              <a:buSzTx/>
              <a:buFontTx/>
              <a:buNone/>
              <a:tabLst/>
            </a:pPr>
            <a:endParaRPr kumimoji="0" lang="en-US" sz="1700" b="1" i="0" u="none" strike="noStrike" cap="none" spc="0" normalizeH="0" baseline="0">
              <a:ln>
                <a:noFill/>
              </a:ln>
              <a:solidFill>
                <a:srgbClr val="000000"/>
              </a:solidFill>
              <a:effectLst/>
              <a:uFillTx/>
              <a:latin typeface="Helvetica"/>
              <a:ea typeface="+mj-ea"/>
              <a:cs typeface="Calibri"/>
              <a:sym typeface="Helvetica"/>
            </a:endParaRPr>
          </a:p>
        </p:txBody>
      </p:sp>
      <p:sp>
        <p:nvSpPr>
          <p:cNvPr id="6" name="Title Placeholder 21"/>
          <p:cNvSpPr>
            <a:spLocks noGrp="1"/>
          </p:cNvSpPr>
          <p:nvPr>
            <p:ph type="title"/>
          </p:nvPr>
        </p:nvSpPr>
        <p:spPr bwMode="auto">
          <a:xfrm>
            <a:off x="257175" y="44120"/>
            <a:ext cx="8680206" cy="527605"/>
          </a:xfrm>
          <a:prstGeom prst="rect">
            <a:avLst/>
          </a:prstGeom>
          <a:noFill/>
          <a:ln w="9525">
            <a:noFill/>
            <a:miter lim="800000"/>
            <a:headEnd/>
            <a:tailEnd/>
          </a:ln>
        </p:spPr>
        <p:txBody>
          <a:bodyPr vert="horz" wrap="square" lIns="54864" tIns="0" rIns="0" bIns="0" numCol="1" anchor="b" anchorCtr="0" compatLnSpc="1">
            <a:prstTxWarp prst="textNoShape">
              <a:avLst/>
            </a:prstTxWarp>
            <a:normAutofit/>
          </a:bodyPr>
          <a:lstStyle/>
          <a:p>
            <a:pPr lvl="0"/>
            <a:r>
              <a:rPr lang="en-US" dirty="0"/>
              <a:t>Click to edit content page title</a:t>
            </a:r>
          </a:p>
        </p:txBody>
      </p:sp>
    </p:spTree>
    <p:extLst>
      <p:ext uri="{BB962C8B-B14F-4D97-AF65-F5344CB8AC3E}">
        <p14:creationId xmlns:p14="http://schemas.microsoft.com/office/powerpoint/2010/main" val="8039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lank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54" name="think-cell Slide" r:id="rId5" imgW="480" imgH="479" progId="TCLayout.ActiveDocument.1">
                  <p:embed/>
                </p:oleObj>
              </mc:Choice>
              <mc:Fallback>
                <p:oleObj name="think-cell Slide" r:id="rId5" imgW="480" imgH="47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28046" y="-372030"/>
            <a:ext cx="102657" cy="902811"/>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oAutofit/>
          </a:bodyPr>
          <a:lstStyle/>
          <a:p>
            <a:pPr marL="0" marR="0" lvl="0" indent="0" algn="ctr" defTabSz="825500" rtl="0" eaLnBrk="1" fontAlgn="auto" latinLnBrk="0" hangingPunct="0">
              <a:lnSpc>
                <a:spcPts val="2000"/>
              </a:lnSpc>
              <a:spcBef>
                <a:spcPct val="0"/>
              </a:spcBef>
              <a:spcAft>
                <a:spcPct val="0"/>
              </a:spcAft>
              <a:buClrTx/>
              <a:buSzTx/>
              <a:buFontTx/>
              <a:buNone/>
              <a:tabLst/>
            </a:pPr>
            <a:endParaRPr kumimoji="0" lang="en-US" sz="1700" b="1" i="0" u="none" strike="noStrike" cap="none" spc="0" normalizeH="0" baseline="0">
              <a:ln>
                <a:noFill/>
              </a:ln>
              <a:solidFill>
                <a:srgbClr val="000000"/>
              </a:solidFill>
              <a:effectLst/>
              <a:uFillTx/>
              <a:latin typeface="Helvetica"/>
              <a:ea typeface="+mj-ea"/>
              <a:cs typeface="Calibri"/>
              <a:sym typeface="Helvetica"/>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93387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363206" y="887413"/>
            <a:ext cx="8494713" cy="3303586"/>
          </a:xfrm>
          <a:prstGeom prst="rect">
            <a:avLst/>
          </a:prstGeom>
          <a:solidFill>
            <a:schemeClr val="tx2">
              <a:lumMod val="20000"/>
              <a:lumOff val="80000"/>
            </a:schemeClr>
          </a:solidFill>
        </p:spPr>
        <p:txBody>
          <a:bodyPr anchor="ctr"/>
          <a:lstStyle>
            <a:lvl1pPr marL="190500" indent="-190500">
              <a:lnSpc>
                <a:spcPct val="100000"/>
              </a:lnSpc>
              <a:spcBef>
                <a:spcPts val="300"/>
              </a:spcBef>
              <a:spcAft>
                <a:spcPts val="300"/>
              </a:spcAft>
              <a:buSzPct val="100000"/>
              <a:defRPr sz="1100">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latin typeface="+mn-lt"/>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1"/>
            <a:r>
              <a:rPr lang="en-US" dirty="0" err="1"/>
              <a:t>xxxx</a:t>
            </a:r>
            <a:endParaRPr lang="en-US" dirty="0"/>
          </a:p>
        </p:txBody>
      </p:sp>
      <p:sp>
        <p:nvSpPr>
          <p:cNvPr id="4" name="Text Placeholder 4"/>
          <p:cNvSpPr>
            <a:spLocks noGrp="1"/>
          </p:cNvSpPr>
          <p:nvPr>
            <p:ph type="body" sz="quarter" idx="11"/>
          </p:nvPr>
        </p:nvSpPr>
        <p:spPr>
          <a:xfrm>
            <a:off x="363206" y="4190999"/>
            <a:ext cx="8494713" cy="439271"/>
          </a:xfrm>
          <a:prstGeom prst="rect">
            <a:avLst/>
          </a:prstGeom>
          <a:solidFill>
            <a:schemeClr val="accent1">
              <a:lumMod val="50000"/>
            </a:schemeClr>
          </a:solidFill>
        </p:spPr>
        <p:txBody>
          <a:bodyPr anchor="ctr"/>
          <a:lstStyle>
            <a:lvl1pPr marL="0" indent="0" algn="ctr">
              <a:lnSpc>
                <a:spcPct val="100000"/>
              </a:lnSpc>
              <a:spcBef>
                <a:spcPts val="300"/>
              </a:spcBef>
              <a:spcAft>
                <a:spcPts val="300"/>
              </a:spcAft>
              <a:buNone/>
              <a:defRPr sz="1100" b="1">
                <a:solidFill>
                  <a:schemeClr val="bg1"/>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14187990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52681" y="887107"/>
            <a:ext cx="3568938" cy="3575712"/>
          </a:xfrm>
          <a:prstGeom prst="rect">
            <a:avLst/>
          </a:prstGeom>
          <a:ln w="9525">
            <a:solidFill>
              <a:schemeClr val="tx2">
                <a:lumMod val="75000"/>
              </a:schemeClr>
            </a:solidFill>
          </a:ln>
        </p:spPr>
        <p:txBody>
          <a:bodyPr/>
          <a:lstStyle>
            <a:lvl1pPr marL="190500" indent="-190500">
              <a:lnSpc>
                <a:spcPct val="100000"/>
              </a:lnSpc>
              <a:spcBef>
                <a:spcPts val="300"/>
              </a:spcBef>
              <a:spcAft>
                <a:spcPts val="300"/>
              </a:spcAft>
              <a:buSzPct val="100000"/>
              <a:defRPr sz="1100">
                <a:solidFill>
                  <a:schemeClr val="tx1">
                    <a:lumMod val="95000"/>
                    <a:lumOff val="5000"/>
                  </a:schemeClr>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solidFill>
                  <a:schemeClr val="tx1">
                    <a:lumMod val="95000"/>
                    <a:lumOff val="5000"/>
                  </a:schemeClr>
                </a:solidFill>
                <a:latin typeface="+mn-lt"/>
                <a:cs typeface="Calibri" pitchFamily="34" charset="0"/>
              </a:defRPr>
            </a:lvl2pPr>
            <a:lvl3pPr>
              <a:defRPr sz="1200">
                <a:solidFill>
                  <a:schemeClr val="tx1">
                    <a:lumMod val="95000"/>
                    <a:lumOff val="5000"/>
                  </a:schemeClr>
                </a:solidFill>
                <a:latin typeface="Calibri" pitchFamily="34" charset="0"/>
                <a:cs typeface="Calibri" pitchFamily="34" charset="0"/>
              </a:defRPr>
            </a:lvl3pPr>
            <a:lvl4pPr>
              <a:defRPr sz="1200">
                <a:solidFill>
                  <a:schemeClr val="tx1">
                    <a:lumMod val="95000"/>
                    <a:lumOff val="5000"/>
                  </a:schemeClr>
                </a:solidFill>
                <a:latin typeface="Calibri" pitchFamily="34" charset="0"/>
                <a:cs typeface="Calibri" pitchFamily="34" charset="0"/>
              </a:defRPr>
            </a:lvl4pPr>
            <a:lvl5pPr>
              <a:defRPr sz="1200">
                <a:solidFill>
                  <a:schemeClr val="tx1">
                    <a:lumMod val="95000"/>
                    <a:lumOff val="5000"/>
                  </a:schemeClr>
                </a:solidFill>
                <a:latin typeface="Calibri" pitchFamily="34" charset="0"/>
                <a:cs typeface="Calibri" pitchFamily="34" charset="0"/>
              </a:defRPr>
            </a:lvl5pPr>
          </a:lstStyle>
          <a:p>
            <a:pPr lvl="0"/>
            <a:r>
              <a:rPr lang="en-US" dirty="0"/>
              <a:t>Click to edit Master text styles</a:t>
            </a:r>
          </a:p>
          <a:p>
            <a:pPr lvl="1"/>
            <a:r>
              <a:rPr lang="en-US" dirty="0"/>
              <a:t>Second level</a:t>
            </a:r>
          </a:p>
        </p:txBody>
      </p:sp>
      <p:sp>
        <p:nvSpPr>
          <p:cNvPr id="7" name="Content Placeholder 3"/>
          <p:cNvSpPr>
            <a:spLocks noGrp="1"/>
          </p:cNvSpPr>
          <p:nvPr>
            <p:ph sz="quarter" idx="11"/>
          </p:nvPr>
        </p:nvSpPr>
        <p:spPr>
          <a:xfrm>
            <a:off x="5056448" y="887107"/>
            <a:ext cx="3568938" cy="3575712"/>
          </a:xfrm>
          <a:prstGeom prst="rect">
            <a:avLst/>
          </a:prstGeom>
          <a:ln w="9525">
            <a:solidFill>
              <a:schemeClr val="tx2">
                <a:lumMod val="75000"/>
              </a:schemeClr>
            </a:solidFill>
          </a:ln>
        </p:spPr>
        <p:txBody>
          <a:bodyPr/>
          <a:lstStyle>
            <a:lvl1pPr marL="190500" indent="-190500">
              <a:lnSpc>
                <a:spcPct val="100000"/>
              </a:lnSpc>
              <a:spcBef>
                <a:spcPts val="300"/>
              </a:spcBef>
              <a:spcAft>
                <a:spcPts val="300"/>
              </a:spcAft>
              <a:buSzPct val="100000"/>
              <a:defRPr sz="1100">
                <a:solidFill>
                  <a:schemeClr val="tx1">
                    <a:lumMod val="95000"/>
                    <a:lumOff val="5000"/>
                  </a:schemeClr>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solidFill>
                  <a:schemeClr val="tx1">
                    <a:lumMod val="95000"/>
                    <a:lumOff val="5000"/>
                  </a:schemeClr>
                </a:solidFill>
                <a:latin typeface="+mn-lt"/>
                <a:cs typeface="Calibri" pitchFamily="34" charset="0"/>
              </a:defRPr>
            </a:lvl2pPr>
            <a:lvl3pPr>
              <a:defRPr sz="1200">
                <a:solidFill>
                  <a:schemeClr val="tx1">
                    <a:lumMod val="95000"/>
                    <a:lumOff val="5000"/>
                  </a:schemeClr>
                </a:solidFill>
                <a:latin typeface="Calibri" pitchFamily="34" charset="0"/>
                <a:cs typeface="Calibri" pitchFamily="34" charset="0"/>
              </a:defRPr>
            </a:lvl3pPr>
            <a:lvl4pPr>
              <a:defRPr sz="1200">
                <a:solidFill>
                  <a:schemeClr val="tx1">
                    <a:lumMod val="95000"/>
                    <a:lumOff val="5000"/>
                  </a:schemeClr>
                </a:solidFill>
                <a:latin typeface="Calibri" pitchFamily="34" charset="0"/>
                <a:cs typeface="Calibri" pitchFamily="34" charset="0"/>
              </a:defRPr>
            </a:lvl4pPr>
            <a:lvl5pPr>
              <a:defRPr sz="1200">
                <a:solidFill>
                  <a:schemeClr val="tx1">
                    <a:lumMod val="95000"/>
                    <a:lumOff val="5000"/>
                  </a:schemeClr>
                </a:solidFill>
                <a:latin typeface="Calibri" pitchFamily="34" charset="0"/>
                <a:cs typeface="Calibri"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836365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ext boxes_colo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52681" y="1299881"/>
            <a:ext cx="3568938" cy="3162937"/>
          </a:xfrm>
          <a:prstGeom prst="rect">
            <a:avLst/>
          </a:prstGeom>
          <a:solidFill>
            <a:schemeClr val="tx2">
              <a:lumMod val="20000"/>
              <a:lumOff val="80000"/>
            </a:schemeClr>
          </a:solidFill>
          <a:ln w="9525">
            <a:noFill/>
          </a:ln>
        </p:spPr>
        <p:txBody>
          <a:bodyPr tIns="137160"/>
          <a:lstStyle>
            <a:lvl1pPr marL="190500" indent="-190500">
              <a:lnSpc>
                <a:spcPct val="100000"/>
              </a:lnSpc>
              <a:spcBef>
                <a:spcPts val="300"/>
              </a:spcBef>
              <a:spcAft>
                <a:spcPts val="300"/>
              </a:spcAft>
              <a:buSzPct val="100000"/>
              <a:defRPr sz="1100">
                <a:solidFill>
                  <a:schemeClr val="tx1">
                    <a:lumMod val="95000"/>
                    <a:lumOff val="5000"/>
                  </a:schemeClr>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solidFill>
                  <a:schemeClr val="tx1">
                    <a:lumMod val="95000"/>
                    <a:lumOff val="5000"/>
                  </a:schemeClr>
                </a:solidFill>
                <a:latin typeface="+mn-lt"/>
                <a:cs typeface="Calibri" pitchFamily="34" charset="0"/>
              </a:defRPr>
            </a:lvl2pPr>
            <a:lvl3pPr>
              <a:defRPr sz="1200">
                <a:solidFill>
                  <a:schemeClr val="tx1">
                    <a:lumMod val="95000"/>
                    <a:lumOff val="5000"/>
                  </a:schemeClr>
                </a:solidFill>
                <a:latin typeface="Calibri" pitchFamily="34" charset="0"/>
                <a:cs typeface="Calibri" pitchFamily="34" charset="0"/>
              </a:defRPr>
            </a:lvl3pPr>
            <a:lvl4pPr>
              <a:defRPr sz="1200">
                <a:solidFill>
                  <a:schemeClr val="tx1">
                    <a:lumMod val="95000"/>
                    <a:lumOff val="5000"/>
                  </a:schemeClr>
                </a:solidFill>
                <a:latin typeface="Calibri" pitchFamily="34" charset="0"/>
                <a:cs typeface="Calibri" pitchFamily="34" charset="0"/>
              </a:defRPr>
            </a:lvl4pPr>
            <a:lvl5pPr>
              <a:defRPr sz="1200">
                <a:solidFill>
                  <a:schemeClr val="tx1">
                    <a:lumMod val="95000"/>
                    <a:lumOff val="5000"/>
                  </a:schemeClr>
                </a:solidFill>
                <a:latin typeface="Calibri" pitchFamily="34" charset="0"/>
                <a:cs typeface="Calibri" pitchFamily="34" charset="0"/>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2"/>
          </p:nvPr>
        </p:nvSpPr>
        <p:spPr>
          <a:xfrm>
            <a:off x="552450" y="877888"/>
            <a:ext cx="3568700" cy="422275"/>
          </a:xfrm>
          <a:prstGeom prst="rect">
            <a:avLst/>
          </a:prstGeom>
          <a:solidFill>
            <a:schemeClr val="accent1">
              <a:lumMod val="50000"/>
            </a:schemeClr>
          </a:solidFill>
        </p:spPr>
        <p:txBody>
          <a:bodyPr anchor="ctr"/>
          <a:lstStyle>
            <a:lvl1pPr marL="0" indent="0" algn="ctr">
              <a:buNone/>
              <a:defRPr sz="1100" b="1">
                <a:solidFill>
                  <a:schemeClr val="bg1"/>
                </a:solidFill>
                <a:latin typeface="+mn-lt"/>
                <a:cs typeface="Calibri" pitchFamily="34" charset="0"/>
              </a:defRPr>
            </a:lvl1pPr>
            <a:lvl2pPr>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p:txBody>
      </p:sp>
      <p:sp>
        <p:nvSpPr>
          <p:cNvPr id="8" name="Content Placeholder 3"/>
          <p:cNvSpPr>
            <a:spLocks noGrp="1"/>
          </p:cNvSpPr>
          <p:nvPr>
            <p:ph sz="quarter" idx="13"/>
          </p:nvPr>
        </p:nvSpPr>
        <p:spPr>
          <a:xfrm>
            <a:off x="4963317" y="1299881"/>
            <a:ext cx="3568938" cy="3162937"/>
          </a:xfrm>
          <a:prstGeom prst="rect">
            <a:avLst/>
          </a:prstGeom>
          <a:solidFill>
            <a:schemeClr val="tx2">
              <a:lumMod val="20000"/>
              <a:lumOff val="80000"/>
            </a:schemeClr>
          </a:solidFill>
          <a:ln w="9525">
            <a:noFill/>
          </a:ln>
        </p:spPr>
        <p:txBody>
          <a:bodyPr tIns="137160"/>
          <a:lstStyle>
            <a:lvl1pPr marL="190500" indent="-190500">
              <a:lnSpc>
                <a:spcPct val="100000"/>
              </a:lnSpc>
              <a:spcBef>
                <a:spcPts val="300"/>
              </a:spcBef>
              <a:spcAft>
                <a:spcPts val="300"/>
              </a:spcAft>
              <a:buSzPct val="100000"/>
              <a:defRPr sz="1100">
                <a:solidFill>
                  <a:schemeClr val="tx1">
                    <a:lumMod val="95000"/>
                    <a:lumOff val="5000"/>
                  </a:schemeClr>
                </a:solidFill>
                <a:latin typeface="+mn-lt"/>
                <a:cs typeface="Calibri" pitchFamily="34" charset="0"/>
              </a:defRPr>
            </a:lvl1pPr>
            <a:lvl2pPr marL="341313" indent="-163513">
              <a:lnSpc>
                <a:spcPct val="100000"/>
              </a:lnSpc>
              <a:spcBef>
                <a:spcPts val="300"/>
              </a:spcBef>
              <a:spcAft>
                <a:spcPts val="300"/>
              </a:spcAft>
              <a:buFont typeface="Wingdings" pitchFamily="2" charset="2"/>
              <a:buChar char="Ø"/>
              <a:defRPr sz="1100">
                <a:solidFill>
                  <a:schemeClr val="tx1">
                    <a:lumMod val="95000"/>
                    <a:lumOff val="5000"/>
                  </a:schemeClr>
                </a:solidFill>
                <a:latin typeface="+mn-lt"/>
                <a:cs typeface="Calibri" pitchFamily="34" charset="0"/>
              </a:defRPr>
            </a:lvl2pPr>
            <a:lvl3pPr>
              <a:defRPr sz="1200">
                <a:solidFill>
                  <a:schemeClr val="tx1">
                    <a:lumMod val="95000"/>
                    <a:lumOff val="5000"/>
                  </a:schemeClr>
                </a:solidFill>
                <a:latin typeface="Calibri" pitchFamily="34" charset="0"/>
                <a:cs typeface="Calibri" pitchFamily="34" charset="0"/>
              </a:defRPr>
            </a:lvl3pPr>
            <a:lvl4pPr>
              <a:defRPr sz="1200">
                <a:solidFill>
                  <a:schemeClr val="tx1">
                    <a:lumMod val="95000"/>
                    <a:lumOff val="5000"/>
                  </a:schemeClr>
                </a:solidFill>
                <a:latin typeface="Calibri" pitchFamily="34" charset="0"/>
                <a:cs typeface="Calibri" pitchFamily="34" charset="0"/>
              </a:defRPr>
            </a:lvl4pPr>
            <a:lvl5pPr>
              <a:defRPr sz="1200">
                <a:solidFill>
                  <a:schemeClr val="tx1">
                    <a:lumMod val="95000"/>
                    <a:lumOff val="5000"/>
                  </a:schemeClr>
                </a:solidFill>
                <a:latin typeface="Calibri" pitchFamily="34" charset="0"/>
                <a:cs typeface="Calibri" pitchFamily="34" charset="0"/>
              </a:defRPr>
            </a:lvl5pPr>
          </a:lstStyle>
          <a:p>
            <a:pPr lvl="0"/>
            <a:r>
              <a:rPr lang="en-US" dirty="0"/>
              <a:t>Click to edit Master text styles</a:t>
            </a:r>
          </a:p>
          <a:p>
            <a:pPr lvl="1"/>
            <a:r>
              <a:rPr lang="en-US" dirty="0"/>
              <a:t>Second level</a:t>
            </a:r>
          </a:p>
        </p:txBody>
      </p:sp>
      <p:sp>
        <p:nvSpPr>
          <p:cNvPr id="9" name="Text Placeholder 4"/>
          <p:cNvSpPr>
            <a:spLocks noGrp="1"/>
          </p:cNvSpPr>
          <p:nvPr>
            <p:ph type="body" sz="quarter" idx="14"/>
          </p:nvPr>
        </p:nvSpPr>
        <p:spPr>
          <a:xfrm>
            <a:off x="4963086" y="877888"/>
            <a:ext cx="3568700" cy="422275"/>
          </a:xfrm>
          <a:prstGeom prst="rect">
            <a:avLst/>
          </a:prstGeom>
          <a:solidFill>
            <a:schemeClr val="accent1">
              <a:lumMod val="50000"/>
            </a:schemeClr>
          </a:solidFill>
        </p:spPr>
        <p:txBody>
          <a:bodyPr anchor="ctr"/>
          <a:lstStyle>
            <a:lvl1pPr marL="0" indent="0" algn="ctr">
              <a:buNone/>
              <a:defRPr sz="1100" b="1">
                <a:solidFill>
                  <a:schemeClr val="bg1"/>
                </a:solidFill>
                <a:latin typeface="+mn-lt"/>
                <a:cs typeface="Calibri" pitchFamily="34" charset="0"/>
              </a:defRPr>
            </a:lvl1pPr>
            <a:lvl2pPr>
              <a:defRPr sz="1200">
                <a:latin typeface="Calibri" pitchFamily="34" charset="0"/>
                <a:cs typeface="Calibri" pitchFamily="34" charset="0"/>
              </a:defRPr>
            </a:lvl2pPr>
            <a:lvl3pPr>
              <a:defRPr sz="12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25506547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5.vml"/><Relationship Id="rId7"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vmlDrawing" Target="../drawings/vmlDrawing7.vml"/><Relationship Id="rId1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5.xml"/><Relationship Id="rId16" Type="http://schemas.openxmlformats.org/officeDocument/2006/relationships/oleObject" Target="../embeddings/oleObject7.bin"/><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ags" Target="../tags/tag1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vmlDrawing" Target="../drawings/vmlDrawing11.vml"/><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3444544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0"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extBox 7"/>
          <p:cNvSpPr txBox="1"/>
          <p:nvPr userDrawn="1"/>
        </p:nvSpPr>
        <p:spPr>
          <a:xfrm>
            <a:off x="3944377" y="4897701"/>
            <a:ext cx="1371600" cy="143745"/>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r>
              <a:rPr lang="en-US" altLang="zh-CN" sz="788" dirty="0">
                <a:solidFill>
                  <a:schemeClr val="bg1">
                    <a:lumMod val="65000"/>
                  </a:schemeClr>
                </a:solidFill>
                <a:latin typeface="Arial" panose="020B0604020202020204" pitchFamily="34" charset="0"/>
                <a:cs typeface="Arial" panose="020B0604020202020204" pitchFamily="34" charset="0"/>
              </a:rPr>
              <a:t>Internal</a:t>
            </a:r>
            <a:r>
              <a:rPr lang="en-US" altLang="zh-CN" sz="788" baseline="0" dirty="0">
                <a:solidFill>
                  <a:schemeClr val="bg1">
                    <a:lumMod val="65000"/>
                  </a:schemeClr>
                </a:solidFill>
                <a:latin typeface="Arial" panose="020B0604020202020204" pitchFamily="34" charset="0"/>
                <a:cs typeface="Arial" panose="020B0604020202020204" pitchFamily="34" charset="0"/>
              </a:rPr>
              <a:t> use – confidential </a:t>
            </a:r>
            <a:endParaRPr lang="zh-CN" altLang="en-US" sz="788"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Placeholder 6" descr="德國工廠-塑科精密 copy.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a:xfrm>
            <a:off x="3585" y="0"/>
            <a:ext cx="9144000" cy="3627438"/>
          </a:xfrm>
          <a:prstGeom prst="rect">
            <a:avLst/>
          </a:prstGeom>
        </p:spPr>
      </p:pic>
      <p:sp>
        <p:nvSpPr>
          <p:cNvPr id="12" name="Oval 11"/>
          <p:cNvSpPr/>
          <p:nvPr userDrawn="1"/>
        </p:nvSpPr>
        <p:spPr>
          <a:xfrm>
            <a:off x="371735" y="3906909"/>
            <a:ext cx="675342" cy="67534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1" dirty="0"/>
          </a:p>
        </p:txBody>
      </p:sp>
      <p:sp>
        <p:nvSpPr>
          <p:cNvPr id="13" name="Oval 12"/>
          <p:cNvSpPr/>
          <p:nvPr userDrawn="1"/>
        </p:nvSpPr>
        <p:spPr>
          <a:xfrm>
            <a:off x="1279122" y="3906909"/>
            <a:ext cx="675342" cy="67534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1" dirty="0"/>
          </a:p>
        </p:txBody>
      </p:sp>
      <p:sp>
        <p:nvSpPr>
          <p:cNvPr id="14" name="Oval 13"/>
          <p:cNvSpPr/>
          <p:nvPr userDrawn="1"/>
        </p:nvSpPr>
        <p:spPr>
          <a:xfrm>
            <a:off x="2186509" y="3906909"/>
            <a:ext cx="675342" cy="67534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1" dirty="0"/>
          </a:p>
        </p:txBody>
      </p:sp>
      <p:sp>
        <p:nvSpPr>
          <p:cNvPr id="15" name="Oval 14"/>
          <p:cNvSpPr/>
          <p:nvPr userDrawn="1"/>
        </p:nvSpPr>
        <p:spPr>
          <a:xfrm>
            <a:off x="3093897" y="3906909"/>
            <a:ext cx="675342" cy="67534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1" dirty="0"/>
          </a:p>
        </p:txBody>
      </p:sp>
      <p:grpSp>
        <p:nvGrpSpPr>
          <p:cNvPr id="16" name="Group 15"/>
          <p:cNvGrpSpPr/>
          <p:nvPr userDrawn="1"/>
        </p:nvGrpSpPr>
        <p:grpSpPr>
          <a:xfrm>
            <a:off x="3276218" y="4074685"/>
            <a:ext cx="339570" cy="339793"/>
            <a:chOff x="2524463" y="4766967"/>
            <a:chExt cx="618725" cy="618888"/>
          </a:xfrm>
          <a:solidFill>
            <a:schemeClr val="bg1"/>
          </a:solidFill>
        </p:grpSpPr>
        <p:sp>
          <p:nvSpPr>
            <p:cNvPr id="17" name="Freeform 67"/>
            <p:cNvSpPr>
              <a:spLocks noChangeArrowheads="1"/>
            </p:cNvSpPr>
            <p:nvPr/>
          </p:nvSpPr>
          <p:spPr bwMode="auto">
            <a:xfrm>
              <a:off x="2704225" y="4779511"/>
              <a:ext cx="117056" cy="117086"/>
            </a:xfrm>
            <a:custGeom>
              <a:avLst/>
              <a:gdLst>
                <a:gd name="T0" fmla="*/ 0 w 123"/>
                <a:gd name="T1" fmla="*/ 122 h 123"/>
                <a:gd name="T2" fmla="*/ 0 w 123"/>
                <a:gd name="T3" fmla="*/ 122 h 123"/>
                <a:gd name="T4" fmla="*/ 122 w 123"/>
                <a:gd name="T5" fmla="*/ 122 h 123"/>
                <a:gd name="T6" fmla="*/ 122 w 123"/>
                <a:gd name="T7" fmla="*/ 0 h 123"/>
                <a:gd name="T8" fmla="*/ 0 w 123"/>
                <a:gd name="T9" fmla="*/ 122 h 123"/>
              </a:gdLst>
              <a:ahLst/>
              <a:cxnLst>
                <a:cxn ang="0">
                  <a:pos x="T0" y="T1"/>
                </a:cxn>
                <a:cxn ang="0">
                  <a:pos x="T2" y="T3"/>
                </a:cxn>
                <a:cxn ang="0">
                  <a:pos x="T4" y="T5"/>
                </a:cxn>
                <a:cxn ang="0">
                  <a:pos x="T6" y="T7"/>
                </a:cxn>
                <a:cxn ang="0">
                  <a:pos x="T8" y="T9"/>
                </a:cxn>
              </a:cxnLst>
              <a:rect l="0" t="0" r="r" b="b"/>
              <a:pathLst>
                <a:path w="123" h="123">
                  <a:moveTo>
                    <a:pt x="0" y="122"/>
                  </a:moveTo>
                  <a:lnTo>
                    <a:pt x="0" y="122"/>
                  </a:lnTo>
                  <a:cubicBezTo>
                    <a:pt x="122" y="122"/>
                    <a:pt x="122" y="122"/>
                    <a:pt x="122" y="122"/>
                  </a:cubicBezTo>
                  <a:cubicBezTo>
                    <a:pt x="122" y="0"/>
                    <a:pt x="122" y="0"/>
                    <a:pt x="122" y="0"/>
                  </a:cubicBezTo>
                  <a:cubicBezTo>
                    <a:pt x="68" y="0"/>
                    <a:pt x="26" y="54"/>
                    <a:pt x="0" y="122"/>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18" name="Freeform 68"/>
            <p:cNvSpPr>
              <a:spLocks noChangeArrowheads="1"/>
            </p:cNvSpPr>
            <p:nvPr/>
          </p:nvSpPr>
          <p:spPr bwMode="auto">
            <a:xfrm>
              <a:off x="2666603" y="4934235"/>
              <a:ext cx="154681" cy="129630"/>
            </a:xfrm>
            <a:custGeom>
              <a:avLst/>
              <a:gdLst>
                <a:gd name="T0" fmla="*/ 163 w 164"/>
                <a:gd name="T1" fmla="*/ 136 h 137"/>
                <a:gd name="T2" fmla="*/ 163 w 164"/>
                <a:gd name="T3" fmla="*/ 136 h 137"/>
                <a:gd name="T4" fmla="*/ 163 w 164"/>
                <a:gd name="T5" fmla="*/ 0 h 137"/>
                <a:gd name="T6" fmla="*/ 27 w 164"/>
                <a:gd name="T7" fmla="*/ 0 h 137"/>
                <a:gd name="T8" fmla="*/ 0 w 164"/>
                <a:gd name="T9" fmla="*/ 136 h 137"/>
                <a:gd name="T10" fmla="*/ 163 w 164"/>
                <a:gd name="T11" fmla="*/ 136 h 137"/>
              </a:gdLst>
              <a:ahLst/>
              <a:cxnLst>
                <a:cxn ang="0">
                  <a:pos x="T0" y="T1"/>
                </a:cxn>
                <a:cxn ang="0">
                  <a:pos x="T2" y="T3"/>
                </a:cxn>
                <a:cxn ang="0">
                  <a:pos x="T4" y="T5"/>
                </a:cxn>
                <a:cxn ang="0">
                  <a:pos x="T6" y="T7"/>
                </a:cxn>
                <a:cxn ang="0">
                  <a:pos x="T8" y="T9"/>
                </a:cxn>
                <a:cxn ang="0">
                  <a:pos x="T10" y="T11"/>
                </a:cxn>
              </a:cxnLst>
              <a:rect l="0" t="0" r="r" b="b"/>
              <a:pathLst>
                <a:path w="164" h="137">
                  <a:moveTo>
                    <a:pt x="163" y="136"/>
                  </a:moveTo>
                  <a:lnTo>
                    <a:pt x="163" y="136"/>
                  </a:lnTo>
                  <a:cubicBezTo>
                    <a:pt x="163" y="0"/>
                    <a:pt x="163" y="0"/>
                    <a:pt x="163" y="0"/>
                  </a:cubicBezTo>
                  <a:cubicBezTo>
                    <a:pt x="27" y="0"/>
                    <a:pt x="27" y="0"/>
                    <a:pt x="27" y="0"/>
                  </a:cubicBezTo>
                  <a:cubicBezTo>
                    <a:pt x="13" y="40"/>
                    <a:pt x="0" y="82"/>
                    <a:pt x="0" y="136"/>
                  </a:cubicBezTo>
                  <a:lnTo>
                    <a:pt x="163" y="136"/>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19" name="Freeform 69"/>
            <p:cNvSpPr>
              <a:spLocks noChangeArrowheads="1"/>
            </p:cNvSpPr>
            <p:nvPr/>
          </p:nvSpPr>
          <p:spPr bwMode="auto">
            <a:xfrm>
              <a:off x="2850546" y="4779511"/>
              <a:ext cx="117056" cy="117086"/>
            </a:xfrm>
            <a:custGeom>
              <a:avLst/>
              <a:gdLst>
                <a:gd name="T0" fmla="*/ 0 w 122"/>
                <a:gd name="T1" fmla="*/ 0 h 123"/>
                <a:gd name="T2" fmla="*/ 0 w 122"/>
                <a:gd name="T3" fmla="*/ 0 h 123"/>
                <a:gd name="T4" fmla="*/ 0 w 122"/>
                <a:gd name="T5" fmla="*/ 122 h 123"/>
                <a:gd name="T6" fmla="*/ 121 w 122"/>
                <a:gd name="T7" fmla="*/ 122 h 123"/>
                <a:gd name="T8" fmla="*/ 0 w 122"/>
                <a:gd name="T9" fmla="*/ 0 h 123"/>
              </a:gdLst>
              <a:ahLst/>
              <a:cxnLst>
                <a:cxn ang="0">
                  <a:pos x="T0" y="T1"/>
                </a:cxn>
                <a:cxn ang="0">
                  <a:pos x="T2" y="T3"/>
                </a:cxn>
                <a:cxn ang="0">
                  <a:pos x="T4" y="T5"/>
                </a:cxn>
                <a:cxn ang="0">
                  <a:pos x="T6" y="T7"/>
                </a:cxn>
                <a:cxn ang="0">
                  <a:pos x="T8" y="T9"/>
                </a:cxn>
              </a:cxnLst>
              <a:rect l="0" t="0" r="r" b="b"/>
              <a:pathLst>
                <a:path w="122" h="123">
                  <a:moveTo>
                    <a:pt x="0" y="0"/>
                  </a:moveTo>
                  <a:lnTo>
                    <a:pt x="0" y="0"/>
                  </a:lnTo>
                  <a:cubicBezTo>
                    <a:pt x="0" y="122"/>
                    <a:pt x="0" y="122"/>
                    <a:pt x="0" y="122"/>
                  </a:cubicBezTo>
                  <a:cubicBezTo>
                    <a:pt x="121" y="122"/>
                    <a:pt x="121" y="122"/>
                    <a:pt x="121" y="122"/>
                  </a:cubicBezTo>
                  <a:cubicBezTo>
                    <a:pt x="95" y="54"/>
                    <a:pt x="41" y="0"/>
                    <a:pt x="0"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0" name="Freeform 70"/>
            <p:cNvSpPr>
              <a:spLocks noChangeArrowheads="1"/>
            </p:cNvSpPr>
            <p:nvPr/>
          </p:nvSpPr>
          <p:spPr bwMode="auto">
            <a:xfrm>
              <a:off x="2524463" y="5088955"/>
              <a:ext cx="142140" cy="142175"/>
            </a:xfrm>
            <a:custGeom>
              <a:avLst/>
              <a:gdLst>
                <a:gd name="T0" fmla="*/ 122 w 151"/>
                <a:gd name="T1" fmla="*/ 0 h 150"/>
                <a:gd name="T2" fmla="*/ 122 w 151"/>
                <a:gd name="T3" fmla="*/ 0 h 150"/>
                <a:gd name="T4" fmla="*/ 0 w 151"/>
                <a:gd name="T5" fmla="*/ 0 h 150"/>
                <a:gd name="T6" fmla="*/ 42 w 151"/>
                <a:gd name="T7" fmla="*/ 149 h 150"/>
                <a:gd name="T8" fmla="*/ 42 w 151"/>
                <a:gd name="T9" fmla="*/ 149 h 150"/>
                <a:gd name="T10" fmla="*/ 150 w 151"/>
                <a:gd name="T11" fmla="*/ 149 h 150"/>
                <a:gd name="T12" fmla="*/ 122 w 15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22" y="0"/>
                  </a:moveTo>
                  <a:lnTo>
                    <a:pt x="122" y="0"/>
                  </a:lnTo>
                  <a:cubicBezTo>
                    <a:pt x="0" y="0"/>
                    <a:pt x="0" y="0"/>
                    <a:pt x="0" y="0"/>
                  </a:cubicBezTo>
                  <a:cubicBezTo>
                    <a:pt x="0" y="54"/>
                    <a:pt x="14" y="109"/>
                    <a:pt x="42" y="149"/>
                  </a:cubicBezTo>
                  <a:lnTo>
                    <a:pt x="42" y="149"/>
                  </a:lnTo>
                  <a:cubicBezTo>
                    <a:pt x="150" y="149"/>
                    <a:pt x="150" y="149"/>
                    <a:pt x="150" y="149"/>
                  </a:cubicBezTo>
                  <a:cubicBezTo>
                    <a:pt x="136" y="109"/>
                    <a:pt x="122" y="54"/>
                    <a:pt x="122"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1" name="Freeform 71"/>
            <p:cNvSpPr>
              <a:spLocks noChangeArrowheads="1"/>
            </p:cNvSpPr>
            <p:nvPr/>
          </p:nvSpPr>
          <p:spPr bwMode="auto">
            <a:xfrm>
              <a:off x="3001048" y="5088955"/>
              <a:ext cx="142140" cy="142175"/>
            </a:xfrm>
            <a:custGeom>
              <a:avLst/>
              <a:gdLst>
                <a:gd name="T0" fmla="*/ 14 w 150"/>
                <a:gd name="T1" fmla="*/ 0 h 150"/>
                <a:gd name="T2" fmla="*/ 14 w 150"/>
                <a:gd name="T3" fmla="*/ 0 h 150"/>
                <a:gd name="T4" fmla="*/ 0 w 150"/>
                <a:gd name="T5" fmla="*/ 149 h 150"/>
                <a:gd name="T6" fmla="*/ 95 w 150"/>
                <a:gd name="T7" fmla="*/ 149 h 150"/>
                <a:gd name="T8" fmla="*/ 109 w 150"/>
                <a:gd name="T9" fmla="*/ 149 h 150"/>
                <a:gd name="T10" fmla="*/ 149 w 150"/>
                <a:gd name="T11" fmla="*/ 0 h 150"/>
                <a:gd name="T12" fmla="*/ 14 w 15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0" h="150">
                  <a:moveTo>
                    <a:pt x="14" y="0"/>
                  </a:moveTo>
                  <a:lnTo>
                    <a:pt x="14" y="0"/>
                  </a:lnTo>
                  <a:cubicBezTo>
                    <a:pt x="14" y="54"/>
                    <a:pt x="0" y="109"/>
                    <a:pt x="0" y="149"/>
                  </a:cubicBezTo>
                  <a:cubicBezTo>
                    <a:pt x="95" y="149"/>
                    <a:pt x="95" y="149"/>
                    <a:pt x="95" y="149"/>
                  </a:cubicBezTo>
                  <a:lnTo>
                    <a:pt x="109" y="149"/>
                  </a:lnTo>
                  <a:cubicBezTo>
                    <a:pt x="122" y="109"/>
                    <a:pt x="149" y="54"/>
                    <a:pt x="149" y="0"/>
                  </a:cubicBezTo>
                  <a:lnTo>
                    <a:pt x="14" y="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2" name="Freeform 72"/>
            <p:cNvSpPr>
              <a:spLocks noChangeArrowheads="1"/>
            </p:cNvSpPr>
            <p:nvPr/>
          </p:nvSpPr>
          <p:spPr bwMode="auto">
            <a:xfrm>
              <a:off x="2666603" y="5088955"/>
              <a:ext cx="154681" cy="142175"/>
            </a:xfrm>
            <a:custGeom>
              <a:avLst/>
              <a:gdLst>
                <a:gd name="T0" fmla="*/ 163 w 164"/>
                <a:gd name="T1" fmla="*/ 0 h 150"/>
                <a:gd name="T2" fmla="*/ 163 w 164"/>
                <a:gd name="T3" fmla="*/ 0 h 150"/>
                <a:gd name="T4" fmla="*/ 0 w 164"/>
                <a:gd name="T5" fmla="*/ 0 h 150"/>
                <a:gd name="T6" fmla="*/ 27 w 164"/>
                <a:gd name="T7" fmla="*/ 149 h 150"/>
                <a:gd name="T8" fmla="*/ 163 w 164"/>
                <a:gd name="T9" fmla="*/ 149 h 150"/>
                <a:gd name="T10" fmla="*/ 163 w 164"/>
                <a:gd name="T11" fmla="*/ 0 h 150"/>
              </a:gdLst>
              <a:ahLst/>
              <a:cxnLst>
                <a:cxn ang="0">
                  <a:pos x="T0" y="T1"/>
                </a:cxn>
                <a:cxn ang="0">
                  <a:pos x="T2" y="T3"/>
                </a:cxn>
                <a:cxn ang="0">
                  <a:pos x="T4" y="T5"/>
                </a:cxn>
                <a:cxn ang="0">
                  <a:pos x="T6" y="T7"/>
                </a:cxn>
                <a:cxn ang="0">
                  <a:pos x="T8" y="T9"/>
                </a:cxn>
                <a:cxn ang="0">
                  <a:pos x="T10" y="T11"/>
                </a:cxn>
              </a:cxnLst>
              <a:rect l="0" t="0" r="r" b="b"/>
              <a:pathLst>
                <a:path w="164" h="150">
                  <a:moveTo>
                    <a:pt x="163" y="0"/>
                  </a:moveTo>
                  <a:lnTo>
                    <a:pt x="163" y="0"/>
                  </a:lnTo>
                  <a:cubicBezTo>
                    <a:pt x="0" y="0"/>
                    <a:pt x="0" y="0"/>
                    <a:pt x="0" y="0"/>
                  </a:cubicBezTo>
                  <a:cubicBezTo>
                    <a:pt x="0" y="54"/>
                    <a:pt x="13" y="109"/>
                    <a:pt x="27" y="149"/>
                  </a:cubicBezTo>
                  <a:cubicBezTo>
                    <a:pt x="163" y="149"/>
                    <a:pt x="163" y="149"/>
                    <a:pt x="163" y="149"/>
                  </a:cubicBezTo>
                  <a:lnTo>
                    <a:pt x="163" y="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3" name="Freeform 73"/>
            <p:cNvSpPr>
              <a:spLocks noChangeArrowheads="1"/>
            </p:cNvSpPr>
            <p:nvPr/>
          </p:nvSpPr>
          <p:spPr bwMode="auto">
            <a:xfrm>
              <a:off x="2524463" y="4921688"/>
              <a:ext cx="142140" cy="142175"/>
            </a:xfrm>
            <a:custGeom>
              <a:avLst/>
              <a:gdLst>
                <a:gd name="T0" fmla="*/ 122 w 151"/>
                <a:gd name="T1" fmla="*/ 150 h 151"/>
                <a:gd name="T2" fmla="*/ 122 w 151"/>
                <a:gd name="T3" fmla="*/ 150 h 151"/>
                <a:gd name="T4" fmla="*/ 150 w 151"/>
                <a:gd name="T5" fmla="*/ 14 h 151"/>
                <a:gd name="T6" fmla="*/ 42 w 151"/>
                <a:gd name="T7" fmla="*/ 14 h 151"/>
                <a:gd name="T8" fmla="*/ 42 w 151"/>
                <a:gd name="T9" fmla="*/ 0 h 151"/>
                <a:gd name="T10" fmla="*/ 0 w 151"/>
                <a:gd name="T11" fmla="*/ 150 h 151"/>
                <a:gd name="T12" fmla="*/ 122 w 151"/>
                <a:gd name="T13" fmla="*/ 15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22" y="150"/>
                  </a:moveTo>
                  <a:lnTo>
                    <a:pt x="122" y="150"/>
                  </a:lnTo>
                  <a:cubicBezTo>
                    <a:pt x="122" y="96"/>
                    <a:pt x="136" y="54"/>
                    <a:pt x="150" y="14"/>
                  </a:cubicBezTo>
                  <a:cubicBezTo>
                    <a:pt x="42" y="14"/>
                    <a:pt x="42" y="14"/>
                    <a:pt x="42" y="14"/>
                  </a:cubicBezTo>
                  <a:lnTo>
                    <a:pt x="42" y="0"/>
                  </a:lnTo>
                  <a:cubicBezTo>
                    <a:pt x="14" y="54"/>
                    <a:pt x="0" y="96"/>
                    <a:pt x="0" y="150"/>
                  </a:cubicBezTo>
                  <a:lnTo>
                    <a:pt x="122" y="15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4" name="Freeform 74"/>
            <p:cNvSpPr>
              <a:spLocks noChangeArrowheads="1"/>
            </p:cNvSpPr>
            <p:nvPr/>
          </p:nvSpPr>
          <p:spPr bwMode="auto">
            <a:xfrm>
              <a:off x="2850547" y="4934235"/>
              <a:ext cx="142140" cy="129630"/>
            </a:xfrm>
            <a:custGeom>
              <a:avLst/>
              <a:gdLst>
                <a:gd name="T0" fmla="*/ 149 w 150"/>
                <a:gd name="T1" fmla="*/ 136 h 137"/>
                <a:gd name="T2" fmla="*/ 149 w 150"/>
                <a:gd name="T3" fmla="*/ 136 h 137"/>
                <a:gd name="T4" fmla="*/ 121 w 150"/>
                <a:gd name="T5" fmla="*/ 0 h 137"/>
                <a:gd name="T6" fmla="*/ 0 w 150"/>
                <a:gd name="T7" fmla="*/ 0 h 137"/>
                <a:gd name="T8" fmla="*/ 0 w 150"/>
                <a:gd name="T9" fmla="*/ 136 h 137"/>
                <a:gd name="T10" fmla="*/ 149 w 150"/>
                <a:gd name="T11" fmla="*/ 136 h 137"/>
              </a:gdLst>
              <a:ahLst/>
              <a:cxnLst>
                <a:cxn ang="0">
                  <a:pos x="T0" y="T1"/>
                </a:cxn>
                <a:cxn ang="0">
                  <a:pos x="T2" y="T3"/>
                </a:cxn>
                <a:cxn ang="0">
                  <a:pos x="T4" y="T5"/>
                </a:cxn>
                <a:cxn ang="0">
                  <a:pos x="T6" y="T7"/>
                </a:cxn>
                <a:cxn ang="0">
                  <a:pos x="T8" y="T9"/>
                </a:cxn>
                <a:cxn ang="0">
                  <a:pos x="T10" y="T11"/>
                </a:cxn>
              </a:cxnLst>
              <a:rect l="0" t="0" r="r" b="b"/>
              <a:pathLst>
                <a:path w="150" h="137">
                  <a:moveTo>
                    <a:pt x="149" y="136"/>
                  </a:moveTo>
                  <a:lnTo>
                    <a:pt x="149" y="136"/>
                  </a:lnTo>
                  <a:cubicBezTo>
                    <a:pt x="149" y="82"/>
                    <a:pt x="135" y="40"/>
                    <a:pt x="121" y="0"/>
                  </a:cubicBezTo>
                  <a:cubicBezTo>
                    <a:pt x="0" y="0"/>
                    <a:pt x="0" y="0"/>
                    <a:pt x="0" y="0"/>
                  </a:cubicBezTo>
                  <a:cubicBezTo>
                    <a:pt x="0" y="136"/>
                    <a:pt x="0" y="136"/>
                    <a:pt x="0" y="136"/>
                  </a:cubicBezTo>
                  <a:lnTo>
                    <a:pt x="149" y="136"/>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5" name="Freeform 75"/>
            <p:cNvSpPr>
              <a:spLocks noChangeArrowheads="1"/>
            </p:cNvSpPr>
            <p:nvPr/>
          </p:nvSpPr>
          <p:spPr bwMode="auto">
            <a:xfrm>
              <a:off x="2574630" y="4766967"/>
              <a:ext cx="183944" cy="129630"/>
            </a:xfrm>
            <a:custGeom>
              <a:avLst/>
              <a:gdLst>
                <a:gd name="T0" fmla="*/ 109 w 192"/>
                <a:gd name="T1" fmla="*/ 136 h 137"/>
                <a:gd name="T2" fmla="*/ 109 w 192"/>
                <a:gd name="T3" fmla="*/ 136 h 137"/>
                <a:gd name="T4" fmla="*/ 191 w 192"/>
                <a:gd name="T5" fmla="*/ 0 h 137"/>
                <a:gd name="T6" fmla="*/ 0 w 192"/>
                <a:gd name="T7" fmla="*/ 136 h 137"/>
                <a:gd name="T8" fmla="*/ 109 w 192"/>
                <a:gd name="T9" fmla="*/ 136 h 137"/>
              </a:gdLst>
              <a:ahLst/>
              <a:cxnLst>
                <a:cxn ang="0">
                  <a:pos x="T0" y="T1"/>
                </a:cxn>
                <a:cxn ang="0">
                  <a:pos x="T2" y="T3"/>
                </a:cxn>
                <a:cxn ang="0">
                  <a:pos x="T4" y="T5"/>
                </a:cxn>
                <a:cxn ang="0">
                  <a:pos x="T6" y="T7"/>
                </a:cxn>
                <a:cxn ang="0">
                  <a:pos x="T8" y="T9"/>
                </a:cxn>
              </a:cxnLst>
              <a:rect l="0" t="0" r="r" b="b"/>
              <a:pathLst>
                <a:path w="192" h="137">
                  <a:moveTo>
                    <a:pt x="109" y="136"/>
                  </a:moveTo>
                  <a:lnTo>
                    <a:pt x="109" y="136"/>
                  </a:lnTo>
                  <a:cubicBezTo>
                    <a:pt x="123" y="82"/>
                    <a:pt x="151" y="28"/>
                    <a:pt x="191" y="0"/>
                  </a:cubicBezTo>
                  <a:cubicBezTo>
                    <a:pt x="109" y="28"/>
                    <a:pt x="42" y="82"/>
                    <a:pt x="0" y="136"/>
                  </a:cubicBezTo>
                  <a:lnTo>
                    <a:pt x="109" y="136"/>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6" name="Freeform 76"/>
            <p:cNvSpPr>
              <a:spLocks noChangeArrowheads="1"/>
            </p:cNvSpPr>
            <p:nvPr/>
          </p:nvSpPr>
          <p:spPr bwMode="auto">
            <a:xfrm>
              <a:off x="2574630" y="5256222"/>
              <a:ext cx="183944" cy="129633"/>
            </a:xfrm>
            <a:custGeom>
              <a:avLst/>
              <a:gdLst>
                <a:gd name="T0" fmla="*/ 109 w 192"/>
                <a:gd name="T1" fmla="*/ 0 h 136"/>
                <a:gd name="T2" fmla="*/ 109 w 192"/>
                <a:gd name="T3" fmla="*/ 0 h 136"/>
                <a:gd name="T4" fmla="*/ 0 w 192"/>
                <a:gd name="T5" fmla="*/ 0 h 136"/>
                <a:gd name="T6" fmla="*/ 191 w 192"/>
                <a:gd name="T7" fmla="*/ 135 h 136"/>
                <a:gd name="T8" fmla="*/ 109 w 192"/>
                <a:gd name="T9" fmla="*/ 0 h 136"/>
              </a:gdLst>
              <a:ahLst/>
              <a:cxnLst>
                <a:cxn ang="0">
                  <a:pos x="T0" y="T1"/>
                </a:cxn>
                <a:cxn ang="0">
                  <a:pos x="T2" y="T3"/>
                </a:cxn>
                <a:cxn ang="0">
                  <a:pos x="T4" y="T5"/>
                </a:cxn>
                <a:cxn ang="0">
                  <a:pos x="T6" y="T7"/>
                </a:cxn>
                <a:cxn ang="0">
                  <a:pos x="T8" y="T9"/>
                </a:cxn>
              </a:cxnLst>
              <a:rect l="0" t="0" r="r" b="b"/>
              <a:pathLst>
                <a:path w="192" h="136">
                  <a:moveTo>
                    <a:pt x="109" y="0"/>
                  </a:moveTo>
                  <a:lnTo>
                    <a:pt x="109" y="0"/>
                  </a:lnTo>
                  <a:cubicBezTo>
                    <a:pt x="0" y="0"/>
                    <a:pt x="0" y="0"/>
                    <a:pt x="0" y="0"/>
                  </a:cubicBezTo>
                  <a:cubicBezTo>
                    <a:pt x="42" y="67"/>
                    <a:pt x="109" y="121"/>
                    <a:pt x="191" y="135"/>
                  </a:cubicBezTo>
                  <a:cubicBezTo>
                    <a:pt x="151" y="109"/>
                    <a:pt x="123" y="67"/>
                    <a:pt x="109"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7" name="Freeform 77"/>
            <p:cNvSpPr>
              <a:spLocks noChangeArrowheads="1"/>
            </p:cNvSpPr>
            <p:nvPr/>
          </p:nvSpPr>
          <p:spPr bwMode="auto">
            <a:xfrm>
              <a:off x="2900713" y="4766967"/>
              <a:ext cx="179762" cy="129630"/>
            </a:xfrm>
            <a:custGeom>
              <a:avLst/>
              <a:gdLst>
                <a:gd name="T0" fmla="*/ 95 w 191"/>
                <a:gd name="T1" fmla="*/ 136 h 137"/>
                <a:gd name="T2" fmla="*/ 95 w 191"/>
                <a:gd name="T3" fmla="*/ 136 h 137"/>
                <a:gd name="T4" fmla="*/ 190 w 191"/>
                <a:gd name="T5" fmla="*/ 136 h 137"/>
                <a:gd name="T6" fmla="*/ 0 w 191"/>
                <a:gd name="T7" fmla="*/ 0 h 137"/>
                <a:gd name="T8" fmla="*/ 95 w 191"/>
                <a:gd name="T9" fmla="*/ 136 h 137"/>
              </a:gdLst>
              <a:ahLst/>
              <a:cxnLst>
                <a:cxn ang="0">
                  <a:pos x="T0" y="T1"/>
                </a:cxn>
                <a:cxn ang="0">
                  <a:pos x="T2" y="T3"/>
                </a:cxn>
                <a:cxn ang="0">
                  <a:pos x="T4" y="T5"/>
                </a:cxn>
                <a:cxn ang="0">
                  <a:pos x="T6" y="T7"/>
                </a:cxn>
                <a:cxn ang="0">
                  <a:pos x="T8" y="T9"/>
                </a:cxn>
              </a:cxnLst>
              <a:rect l="0" t="0" r="r" b="b"/>
              <a:pathLst>
                <a:path w="191" h="137">
                  <a:moveTo>
                    <a:pt x="95" y="136"/>
                  </a:moveTo>
                  <a:lnTo>
                    <a:pt x="95" y="136"/>
                  </a:lnTo>
                  <a:cubicBezTo>
                    <a:pt x="190" y="136"/>
                    <a:pt x="190" y="136"/>
                    <a:pt x="190" y="136"/>
                  </a:cubicBezTo>
                  <a:cubicBezTo>
                    <a:pt x="150" y="82"/>
                    <a:pt x="81" y="28"/>
                    <a:pt x="0" y="0"/>
                  </a:cubicBezTo>
                  <a:cubicBezTo>
                    <a:pt x="41" y="28"/>
                    <a:pt x="67" y="82"/>
                    <a:pt x="95" y="136"/>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8" name="Freeform 78"/>
            <p:cNvSpPr>
              <a:spLocks noChangeArrowheads="1"/>
            </p:cNvSpPr>
            <p:nvPr/>
          </p:nvSpPr>
          <p:spPr bwMode="auto">
            <a:xfrm>
              <a:off x="2900713" y="5256222"/>
              <a:ext cx="179762" cy="129633"/>
            </a:xfrm>
            <a:custGeom>
              <a:avLst/>
              <a:gdLst>
                <a:gd name="T0" fmla="*/ 95 w 191"/>
                <a:gd name="T1" fmla="*/ 0 h 136"/>
                <a:gd name="T2" fmla="*/ 95 w 191"/>
                <a:gd name="T3" fmla="*/ 0 h 136"/>
                <a:gd name="T4" fmla="*/ 0 w 191"/>
                <a:gd name="T5" fmla="*/ 135 h 136"/>
                <a:gd name="T6" fmla="*/ 190 w 191"/>
                <a:gd name="T7" fmla="*/ 0 h 136"/>
                <a:gd name="T8" fmla="*/ 95 w 191"/>
                <a:gd name="T9" fmla="*/ 0 h 136"/>
              </a:gdLst>
              <a:ahLst/>
              <a:cxnLst>
                <a:cxn ang="0">
                  <a:pos x="T0" y="T1"/>
                </a:cxn>
                <a:cxn ang="0">
                  <a:pos x="T2" y="T3"/>
                </a:cxn>
                <a:cxn ang="0">
                  <a:pos x="T4" y="T5"/>
                </a:cxn>
                <a:cxn ang="0">
                  <a:pos x="T6" y="T7"/>
                </a:cxn>
                <a:cxn ang="0">
                  <a:pos x="T8" y="T9"/>
                </a:cxn>
              </a:cxnLst>
              <a:rect l="0" t="0" r="r" b="b"/>
              <a:pathLst>
                <a:path w="191" h="136">
                  <a:moveTo>
                    <a:pt x="95" y="0"/>
                  </a:moveTo>
                  <a:lnTo>
                    <a:pt x="95" y="0"/>
                  </a:lnTo>
                  <a:cubicBezTo>
                    <a:pt x="67" y="67"/>
                    <a:pt x="41" y="109"/>
                    <a:pt x="0" y="135"/>
                  </a:cubicBezTo>
                  <a:cubicBezTo>
                    <a:pt x="81" y="121"/>
                    <a:pt x="150" y="67"/>
                    <a:pt x="190" y="0"/>
                  </a:cubicBezTo>
                  <a:lnTo>
                    <a:pt x="95" y="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29" name="Freeform 79"/>
            <p:cNvSpPr>
              <a:spLocks noChangeArrowheads="1"/>
            </p:cNvSpPr>
            <p:nvPr/>
          </p:nvSpPr>
          <p:spPr bwMode="auto">
            <a:xfrm>
              <a:off x="3001048" y="4921688"/>
              <a:ext cx="142140" cy="142175"/>
            </a:xfrm>
            <a:custGeom>
              <a:avLst/>
              <a:gdLst>
                <a:gd name="T0" fmla="*/ 95 w 150"/>
                <a:gd name="T1" fmla="*/ 14 h 151"/>
                <a:gd name="T2" fmla="*/ 95 w 150"/>
                <a:gd name="T3" fmla="*/ 14 h 151"/>
                <a:gd name="T4" fmla="*/ 0 w 150"/>
                <a:gd name="T5" fmla="*/ 14 h 151"/>
                <a:gd name="T6" fmla="*/ 14 w 150"/>
                <a:gd name="T7" fmla="*/ 150 h 151"/>
                <a:gd name="T8" fmla="*/ 149 w 150"/>
                <a:gd name="T9" fmla="*/ 150 h 151"/>
                <a:gd name="T10" fmla="*/ 109 w 150"/>
                <a:gd name="T11" fmla="*/ 0 h 151"/>
                <a:gd name="T12" fmla="*/ 95 w 150"/>
                <a:gd name="T13" fmla="*/ 14 h 151"/>
              </a:gdLst>
              <a:ahLst/>
              <a:cxnLst>
                <a:cxn ang="0">
                  <a:pos x="T0" y="T1"/>
                </a:cxn>
                <a:cxn ang="0">
                  <a:pos x="T2" y="T3"/>
                </a:cxn>
                <a:cxn ang="0">
                  <a:pos x="T4" y="T5"/>
                </a:cxn>
                <a:cxn ang="0">
                  <a:pos x="T6" y="T7"/>
                </a:cxn>
                <a:cxn ang="0">
                  <a:pos x="T8" y="T9"/>
                </a:cxn>
                <a:cxn ang="0">
                  <a:pos x="T10" y="T11"/>
                </a:cxn>
                <a:cxn ang="0">
                  <a:pos x="T12" y="T13"/>
                </a:cxn>
              </a:cxnLst>
              <a:rect l="0" t="0" r="r" b="b"/>
              <a:pathLst>
                <a:path w="150" h="151">
                  <a:moveTo>
                    <a:pt x="95" y="14"/>
                  </a:moveTo>
                  <a:lnTo>
                    <a:pt x="95" y="14"/>
                  </a:lnTo>
                  <a:cubicBezTo>
                    <a:pt x="0" y="14"/>
                    <a:pt x="0" y="14"/>
                    <a:pt x="0" y="14"/>
                  </a:cubicBezTo>
                  <a:cubicBezTo>
                    <a:pt x="0" y="54"/>
                    <a:pt x="14" y="96"/>
                    <a:pt x="14" y="150"/>
                  </a:cubicBezTo>
                  <a:cubicBezTo>
                    <a:pt x="149" y="150"/>
                    <a:pt x="149" y="150"/>
                    <a:pt x="149" y="150"/>
                  </a:cubicBezTo>
                  <a:cubicBezTo>
                    <a:pt x="149" y="96"/>
                    <a:pt x="122" y="54"/>
                    <a:pt x="109" y="0"/>
                  </a:cubicBezTo>
                  <a:lnTo>
                    <a:pt x="95" y="14"/>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0" name="Freeform 80"/>
            <p:cNvSpPr>
              <a:spLocks noChangeArrowheads="1"/>
            </p:cNvSpPr>
            <p:nvPr/>
          </p:nvSpPr>
          <p:spPr bwMode="auto">
            <a:xfrm>
              <a:off x="2850546" y="5256222"/>
              <a:ext cx="117056" cy="129633"/>
            </a:xfrm>
            <a:custGeom>
              <a:avLst/>
              <a:gdLst>
                <a:gd name="T0" fmla="*/ 121 w 122"/>
                <a:gd name="T1" fmla="*/ 0 h 136"/>
                <a:gd name="T2" fmla="*/ 121 w 122"/>
                <a:gd name="T3" fmla="*/ 0 h 136"/>
                <a:gd name="T4" fmla="*/ 0 w 122"/>
                <a:gd name="T5" fmla="*/ 0 h 136"/>
                <a:gd name="T6" fmla="*/ 0 w 122"/>
                <a:gd name="T7" fmla="*/ 135 h 136"/>
                <a:gd name="T8" fmla="*/ 121 w 122"/>
                <a:gd name="T9" fmla="*/ 0 h 136"/>
              </a:gdLst>
              <a:ahLst/>
              <a:cxnLst>
                <a:cxn ang="0">
                  <a:pos x="T0" y="T1"/>
                </a:cxn>
                <a:cxn ang="0">
                  <a:pos x="T2" y="T3"/>
                </a:cxn>
                <a:cxn ang="0">
                  <a:pos x="T4" y="T5"/>
                </a:cxn>
                <a:cxn ang="0">
                  <a:pos x="T6" y="T7"/>
                </a:cxn>
                <a:cxn ang="0">
                  <a:pos x="T8" y="T9"/>
                </a:cxn>
              </a:cxnLst>
              <a:rect l="0" t="0" r="r" b="b"/>
              <a:pathLst>
                <a:path w="122" h="136">
                  <a:moveTo>
                    <a:pt x="121" y="0"/>
                  </a:moveTo>
                  <a:lnTo>
                    <a:pt x="121" y="0"/>
                  </a:lnTo>
                  <a:cubicBezTo>
                    <a:pt x="0" y="0"/>
                    <a:pt x="0" y="0"/>
                    <a:pt x="0" y="0"/>
                  </a:cubicBezTo>
                  <a:cubicBezTo>
                    <a:pt x="0" y="135"/>
                    <a:pt x="0" y="135"/>
                    <a:pt x="0" y="135"/>
                  </a:cubicBezTo>
                  <a:cubicBezTo>
                    <a:pt x="41" y="135"/>
                    <a:pt x="95" y="81"/>
                    <a:pt x="121"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1" name="Freeform 81"/>
            <p:cNvSpPr>
              <a:spLocks noChangeArrowheads="1"/>
            </p:cNvSpPr>
            <p:nvPr/>
          </p:nvSpPr>
          <p:spPr bwMode="auto">
            <a:xfrm>
              <a:off x="2850547" y="5088955"/>
              <a:ext cx="142140" cy="142175"/>
            </a:xfrm>
            <a:custGeom>
              <a:avLst/>
              <a:gdLst>
                <a:gd name="T0" fmla="*/ 0 w 150"/>
                <a:gd name="T1" fmla="*/ 0 h 150"/>
                <a:gd name="T2" fmla="*/ 0 w 150"/>
                <a:gd name="T3" fmla="*/ 0 h 150"/>
                <a:gd name="T4" fmla="*/ 0 w 150"/>
                <a:gd name="T5" fmla="*/ 149 h 150"/>
                <a:gd name="T6" fmla="*/ 121 w 150"/>
                <a:gd name="T7" fmla="*/ 149 h 150"/>
                <a:gd name="T8" fmla="*/ 149 w 150"/>
                <a:gd name="T9" fmla="*/ 0 h 150"/>
                <a:gd name="T10" fmla="*/ 0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0" y="0"/>
                  </a:moveTo>
                  <a:lnTo>
                    <a:pt x="0" y="0"/>
                  </a:lnTo>
                  <a:cubicBezTo>
                    <a:pt x="0" y="149"/>
                    <a:pt x="0" y="149"/>
                    <a:pt x="0" y="149"/>
                  </a:cubicBezTo>
                  <a:cubicBezTo>
                    <a:pt x="121" y="149"/>
                    <a:pt x="121" y="149"/>
                    <a:pt x="121" y="149"/>
                  </a:cubicBezTo>
                  <a:cubicBezTo>
                    <a:pt x="135" y="109"/>
                    <a:pt x="149" y="54"/>
                    <a:pt x="149" y="0"/>
                  </a:cubicBezTo>
                  <a:lnTo>
                    <a:pt x="0" y="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2" name="Freeform 82"/>
            <p:cNvSpPr>
              <a:spLocks noChangeArrowheads="1"/>
            </p:cNvSpPr>
            <p:nvPr/>
          </p:nvSpPr>
          <p:spPr bwMode="auto">
            <a:xfrm>
              <a:off x="2704225" y="5256222"/>
              <a:ext cx="117056" cy="129633"/>
            </a:xfrm>
            <a:custGeom>
              <a:avLst/>
              <a:gdLst>
                <a:gd name="T0" fmla="*/ 122 w 123"/>
                <a:gd name="T1" fmla="*/ 135 h 136"/>
                <a:gd name="T2" fmla="*/ 122 w 123"/>
                <a:gd name="T3" fmla="*/ 135 h 136"/>
                <a:gd name="T4" fmla="*/ 122 w 123"/>
                <a:gd name="T5" fmla="*/ 0 h 136"/>
                <a:gd name="T6" fmla="*/ 0 w 123"/>
                <a:gd name="T7" fmla="*/ 0 h 136"/>
                <a:gd name="T8" fmla="*/ 122 w 123"/>
                <a:gd name="T9" fmla="*/ 135 h 136"/>
              </a:gdLst>
              <a:ahLst/>
              <a:cxnLst>
                <a:cxn ang="0">
                  <a:pos x="T0" y="T1"/>
                </a:cxn>
                <a:cxn ang="0">
                  <a:pos x="T2" y="T3"/>
                </a:cxn>
                <a:cxn ang="0">
                  <a:pos x="T4" y="T5"/>
                </a:cxn>
                <a:cxn ang="0">
                  <a:pos x="T6" y="T7"/>
                </a:cxn>
                <a:cxn ang="0">
                  <a:pos x="T8" y="T9"/>
                </a:cxn>
              </a:cxnLst>
              <a:rect l="0" t="0" r="r" b="b"/>
              <a:pathLst>
                <a:path w="123" h="136">
                  <a:moveTo>
                    <a:pt x="122" y="135"/>
                  </a:moveTo>
                  <a:lnTo>
                    <a:pt x="122" y="135"/>
                  </a:lnTo>
                  <a:cubicBezTo>
                    <a:pt x="122" y="0"/>
                    <a:pt x="122" y="0"/>
                    <a:pt x="122" y="0"/>
                  </a:cubicBezTo>
                  <a:cubicBezTo>
                    <a:pt x="0" y="0"/>
                    <a:pt x="0" y="0"/>
                    <a:pt x="0" y="0"/>
                  </a:cubicBezTo>
                  <a:cubicBezTo>
                    <a:pt x="26" y="81"/>
                    <a:pt x="68" y="135"/>
                    <a:pt x="122" y="135"/>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grpSp>
      <p:sp>
        <p:nvSpPr>
          <p:cNvPr id="33" name="Freeform 182"/>
          <p:cNvSpPr>
            <a:spLocks noChangeArrowheads="1"/>
          </p:cNvSpPr>
          <p:nvPr userDrawn="1"/>
        </p:nvSpPr>
        <p:spPr bwMode="auto">
          <a:xfrm>
            <a:off x="560413" y="4090098"/>
            <a:ext cx="308847" cy="308967"/>
          </a:xfrm>
          <a:custGeom>
            <a:avLst/>
            <a:gdLst>
              <a:gd name="T0" fmla="*/ 822259 w 654"/>
              <a:gd name="T1" fmla="*/ 0 h 654"/>
              <a:gd name="T2" fmla="*/ 0 w 654"/>
              <a:gd name="T3" fmla="*/ 17633 h 654"/>
              <a:gd name="T4" fmla="*/ 0 w 654"/>
              <a:gd name="T5" fmla="*/ 822474 h 654"/>
              <a:gd name="T6" fmla="*/ 342503 w 654"/>
              <a:gd name="T7" fmla="*/ 822474 h 654"/>
              <a:gd name="T8" fmla="*/ 478497 w 654"/>
              <a:gd name="T9" fmla="*/ 566789 h 654"/>
              <a:gd name="T10" fmla="*/ 478497 w 654"/>
              <a:gd name="T11" fmla="*/ 822474 h 654"/>
              <a:gd name="T12" fmla="*/ 822259 w 654"/>
              <a:gd name="T13" fmla="*/ 822474 h 654"/>
              <a:gd name="T14" fmla="*/ 822259 w 654"/>
              <a:gd name="T15" fmla="*/ 0 h 654"/>
              <a:gd name="T16" fmla="*/ 222879 w 654"/>
              <a:gd name="T17" fmla="*/ 566789 h 654"/>
              <a:gd name="T18" fmla="*/ 101995 w 654"/>
              <a:gd name="T19" fmla="*/ 702819 h 654"/>
              <a:gd name="T20" fmla="*/ 222879 w 654"/>
              <a:gd name="T21" fmla="*/ 566789 h 654"/>
              <a:gd name="T22" fmla="*/ 101995 w 654"/>
              <a:gd name="T23" fmla="*/ 463508 h 654"/>
              <a:gd name="T24" fmla="*/ 222879 w 654"/>
              <a:gd name="T25" fmla="*/ 326219 h 654"/>
              <a:gd name="T26" fmla="*/ 101995 w 654"/>
              <a:gd name="T27" fmla="*/ 463508 h 654"/>
              <a:gd name="T28" fmla="*/ 101995 w 654"/>
              <a:gd name="T29" fmla="*/ 222937 h 654"/>
              <a:gd name="T30" fmla="*/ 222879 w 654"/>
              <a:gd name="T31" fmla="*/ 85648 h 654"/>
              <a:gd name="T32" fmla="*/ 101995 w 654"/>
              <a:gd name="T33" fmla="*/ 222937 h 654"/>
              <a:gd name="T34" fmla="*/ 478497 w 654"/>
              <a:gd name="T35" fmla="*/ 326219 h 654"/>
              <a:gd name="T36" fmla="*/ 342503 w 654"/>
              <a:gd name="T37" fmla="*/ 463508 h 654"/>
              <a:gd name="T38" fmla="*/ 478497 w 654"/>
              <a:gd name="T39" fmla="*/ 326219 h 654"/>
              <a:gd name="T40" fmla="*/ 342503 w 654"/>
              <a:gd name="T41" fmla="*/ 222937 h 654"/>
              <a:gd name="T42" fmla="*/ 478497 w 654"/>
              <a:gd name="T43" fmla="*/ 85648 h 654"/>
              <a:gd name="T44" fmla="*/ 342503 w 654"/>
              <a:gd name="T45" fmla="*/ 222937 h 654"/>
              <a:gd name="T46" fmla="*/ 719004 w 654"/>
              <a:gd name="T47" fmla="*/ 566789 h 654"/>
              <a:gd name="T48" fmla="*/ 599380 w 654"/>
              <a:gd name="T49" fmla="*/ 702819 h 654"/>
              <a:gd name="T50" fmla="*/ 719004 w 654"/>
              <a:gd name="T51" fmla="*/ 566789 h 654"/>
              <a:gd name="T52" fmla="*/ 599380 w 654"/>
              <a:gd name="T53" fmla="*/ 463508 h 654"/>
              <a:gd name="T54" fmla="*/ 719004 w 654"/>
              <a:gd name="T55" fmla="*/ 326219 h 654"/>
              <a:gd name="T56" fmla="*/ 599380 w 654"/>
              <a:gd name="T57" fmla="*/ 463508 h 654"/>
              <a:gd name="T58" fmla="*/ 599380 w 654"/>
              <a:gd name="T59" fmla="*/ 222937 h 654"/>
              <a:gd name="T60" fmla="*/ 719004 w 654"/>
              <a:gd name="T61" fmla="*/ 85648 h 654"/>
              <a:gd name="T62" fmla="*/ 599380 w 654"/>
              <a:gd name="T63" fmla="*/ 222937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4" h="654">
                <a:moveTo>
                  <a:pt x="653" y="0"/>
                </a:moveTo>
                <a:lnTo>
                  <a:pt x="653" y="0"/>
                </a:lnTo>
                <a:cubicBezTo>
                  <a:pt x="0" y="0"/>
                  <a:pt x="0" y="0"/>
                  <a:pt x="0" y="0"/>
                </a:cubicBezTo>
                <a:cubicBezTo>
                  <a:pt x="0" y="0"/>
                  <a:pt x="0" y="0"/>
                  <a:pt x="0" y="14"/>
                </a:cubicBezTo>
                <a:cubicBezTo>
                  <a:pt x="0" y="653"/>
                  <a:pt x="0" y="653"/>
                  <a:pt x="0" y="653"/>
                </a:cubicBezTo>
                <a:cubicBezTo>
                  <a:pt x="272" y="653"/>
                  <a:pt x="272" y="653"/>
                  <a:pt x="272" y="653"/>
                </a:cubicBezTo>
                <a:cubicBezTo>
                  <a:pt x="272" y="450"/>
                  <a:pt x="272" y="450"/>
                  <a:pt x="272" y="450"/>
                </a:cubicBezTo>
                <a:cubicBezTo>
                  <a:pt x="380" y="450"/>
                  <a:pt x="380" y="450"/>
                  <a:pt x="380" y="450"/>
                </a:cubicBezTo>
                <a:cubicBezTo>
                  <a:pt x="380" y="653"/>
                  <a:pt x="380" y="653"/>
                  <a:pt x="380" y="653"/>
                </a:cubicBezTo>
                <a:cubicBezTo>
                  <a:pt x="653" y="653"/>
                  <a:pt x="653" y="653"/>
                  <a:pt x="653" y="653"/>
                </a:cubicBezTo>
                <a:cubicBezTo>
                  <a:pt x="653" y="14"/>
                  <a:pt x="653" y="14"/>
                  <a:pt x="653" y="14"/>
                </a:cubicBezTo>
                <a:cubicBezTo>
                  <a:pt x="653" y="0"/>
                  <a:pt x="653" y="0"/>
                  <a:pt x="653" y="0"/>
                </a:cubicBezTo>
                <a:close/>
                <a:moveTo>
                  <a:pt x="177" y="450"/>
                </a:moveTo>
                <a:lnTo>
                  <a:pt x="177" y="450"/>
                </a:lnTo>
                <a:cubicBezTo>
                  <a:pt x="177" y="558"/>
                  <a:pt x="177" y="558"/>
                  <a:pt x="177" y="558"/>
                </a:cubicBezTo>
                <a:cubicBezTo>
                  <a:pt x="81" y="558"/>
                  <a:pt x="81" y="558"/>
                  <a:pt x="81" y="558"/>
                </a:cubicBezTo>
                <a:cubicBezTo>
                  <a:pt x="81" y="450"/>
                  <a:pt x="81" y="450"/>
                  <a:pt x="81" y="450"/>
                </a:cubicBezTo>
                <a:lnTo>
                  <a:pt x="177" y="450"/>
                </a:lnTo>
                <a:close/>
                <a:moveTo>
                  <a:pt x="81" y="368"/>
                </a:moveTo>
                <a:lnTo>
                  <a:pt x="81" y="368"/>
                </a:lnTo>
                <a:cubicBezTo>
                  <a:pt x="81" y="259"/>
                  <a:pt x="81" y="259"/>
                  <a:pt x="81" y="259"/>
                </a:cubicBezTo>
                <a:cubicBezTo>
                  <a:pt x="177" y="259"/>
                  <a:pt x="177" y="259"/>
                  <a:pt x="177" y="259"/>
                </a:cubicBezTo>
                <a:cubicBezTo>
                  <a:pt x="177" y="368"/>
                  <a:pt x="177" y="368"/>
                  <a:pt x="177" y="368"/>
                </a:cubicBezTo>
                <a:lnTo>
                  <a:pt x="81" y="368"/>
                </a:lnTo>
                <a:close/>
                <a:moveTo>
                  <a:pt x="81" y="177"/>
                </a:moveTo>
                <a:lnTo>
                  <a:pt x="81" y="177"/>
                </a:lnTo>
                <a:cubicBezTo>
                  <a:pt x="81" y="68"/>
                  <a:pt x="81" y="68"/>
                  <a:pt x="81" y="68"/>
                </a:cubicBezTo>
                <a:cubicBezTo>
                  <a:pt x="177" y="68"/>
                  <a:pt x="177" y="68"/>
                  <a:pt x="177" y="68"/>
                </a:cubicBezTo>
                <a:cubicBezTo>
                  <a:pt x="177" y="177"/>
                  <a:pt x="177" y="177"/>
                  <a:pt x="177" y="177"/>
                </a:cubicBezTo>
                <a:lnTo>
                  <a:pt x="81" y="177"/>
                </a:lnTo>
                <a:close/>
                <a:moveTo>
                  <a:pt x="380" y="259"/>
                </a:moveTo>
                <a:lnTo>
                  <a:pt x="380" y="259"/>
                </a:lnTo>
                <a:cubicBezTo>
                  <a:pt x="380" y="368"/>
                  <a:pt x="380" y="368"/>
                  <a:pt x="380" y="368"/>
                </a:cubicBezTo>
                <a:cubicBezTo>
                  <a:pt x="272" y="368"/>
                  <a:pt x="272" y="368"/>
                  <a:pt x="272" y="368"/>
                </a:cubicBezTo>
                <a:cubicBezTo>
                  <a:pt x="272" y="259"/>
                  <a:pt x="272" y="259"/>
                  <a:pt x="272" y="259"/>
                </a:cubicBezTo>
                <a:lnTo>
                  <a:pt x="380" y="259"/>
                </a:lnTo>
                <a:close/>
                <a:moveTo>
                  <a:pt x="272" y="177"/>
                </a:moveTo>
                <a:lnTo>
                  <a:pt x="272" y="177"/>
                </a:lnTo>
                <a:cubicBezTo>
                  <a:pt x="272" y="68"/>
                  <a:pt x="272" y="68"/>
                  <a:pt x="272" y="68"/>
                </a:cubicBezTo>
                <a:cubicBezTo>
                  <a:pt x="380" y="68"/>
                  <a:pt x="380" y="68"/>
                  <a:pt x="380" y="68"/>
                </a:cubicBezTo>
                <a:cubicBezTo>
                  <a:pt x="380" y="177"/>
                  <a:pt x="380" y="177"/>
                  <a:pt x="380" y="177"/>
                </a:cubicBezTo>
                <a:lnTo>
                  <a:pt x="272" y="177"/>
                </a:lnTo>
                <a:close/>
                <a:moveTo>
                  <a:pt x="571" y="450"/>
                </a:moveTo>
                <a:lnTo>
                  <a:pt x="571" y="450"/>
                </a:lnTo>
                <a:cubicBezTo>
                  <a:pt x="571" y="558"/>
                  <a:pt x="571" y="558"/>
                  <a:pt x="571" y="558"/>
                </a:cubicBezTo>
                <a:cubicBezTo>
                  <a:pt x="476" y="558"/>
                  <a:pt x="476" y="558"/>
                  <a:pt x="476" y="558"/>
                </a:cubicBezTo>
                <a:cubicBezTo>
                  <a:pt x="476" y="450"/>
                  <a:pt x="476" y="450"/>
                  <a:pt x="476" y="450"/>
                </a:cubicBezTo>
                <a:lnTo>
                  <a:pt x="571" y="450"/>
                </a:lnTo>
                <a:close/>
                <a:moveTo>
                  <a:pt x="476" y="368"/>
                </a:moveTo>
                <a:lnTo>
                  <a:pt x="476" y="368"/>
                </a:lnTo>
                <a:cubicBezTo>
                  <a:pt x="476" y="259"/>
                  <a:pt x="476" y="259"/>
                  <a:pt x="476" y="259"/>
                </a:cubicBezTo>
                <a:cubicBezTo>
                  <a:pt x="571" y="259"/>
                  <a:pt x="571" y="259"/>
                  <a:pt x="571" y="259"/>
                </a:cubicBezTo>
                <a:cubicBezTo>
                  <a:pt x="571" y="368"/>
                  <a:pt x="571" y="368"/>
                  <a:pt x="571" y="368"/>
                </a:cubicBezTo>
                <a:lnTo>
                  <a:pt x="476" y="368"/>
                </a:lnTo>
                <a:close/>
                <a:moveTo>
                  <a:pt x="476" y="177"/>
                </a:moveTo>
                <a:lnTo>
                  <a:pt x="476" y="177"/>
                </a:lnTo>
                <a:cubicBezTo>
                  <a:pt x="476" y="68"/>
                  <a:pt x="476" y="68"/>
                  <a:pt x="476" y="68"/>
                </a:cubicBezTo>
                <a:cubicBezTo>
                  <a:pt x="571" y="68"/>
                  <a:pt x="571" y="68"/>
                  <a:pt x="571" y="68"/>
                </a:cubicBezTo>
                <a:cubicBezTo>
                  <a:pt x="571" y="177"/>
                  <a:pt x="571" y="177"/>
                  <a:pt x="571" y="177"/>
                </a:cubicBezTo>
                <a:lnTo>
                  <a:pt x="476" y="177"/>
                </a:lnTo>
                <a:close/>
              </a:path>
            </a:pathLst>
          </a:custGeom>
          <a:solidFill>
            <a:srgbClr val="FFFFFF"/>
          </a:solidFill>
          <a:ln>
            <a:noFill/>
          </a:ln>
        </p:spPr>
        <p:txBody>
          <a:bodyPr wrap="none" lIns="57117" tIns="28559" rIns="57117" bIns="28559" anchor="ctr"/>
          <a:lstStyle/>
          <a:p>
            <a:endParaRPr lang="en-US" sz="521" dirty="0">
              <a:latin typeface="Lato Light"/>
              <a:cs typeface="Lato Light"/>
            </a:endParaRPr>
          </a:p>
        </p:txBody>
      </p:sp>
      <p:grpSp>
        <p:nvGrpSpPr>
          <p:cNvPr id="34" name="Group 33"/>
          <p:cNvGrpSpPr/>
          <p:nvPr userDrawn="1"/>
        </p:nvGrpSpPr>
        <p:grpSpPr>
          <a:xfrm>
            <a:off x="1474713" y="4089085"/>
            <a:ext cx="296184" cy="310990"/>
            <a:chOff x="6550342" y="10834538"/>
            <a:chExt cx="593638" cy="623070"/>
          </a:xfrm>
          <a:solidFill>
            <a:srgbClr val="FFFFFF"/>
          </a:solidFill>
        </p:grpSpPr>
        <p:sp>
          <p:nvSpPr>
            <p:cNvPr id="35" name="Freeform 220"/>
            <p:cNvSpPr>
              <a:spLocks noChangeArrowheads="1"/>
            </p:cNvSpPr>
            <p:nvPr/>
          </p:nvSpPr>
          <p:spPr bwMode="auto">
            <a:xfrm>
              <a:off x="6550342" y="10834540"/>
              <a:ext cx="209028" cy="401438"/>
            </a:xfrm>
            <a:custGeom>
              <a:avLst/>
              <a:gdLst>
                <a:gd name="T0" fmla="*/ 218 w 219"/>
                <a:gd name="T1" fmla="*/ 136 h 423"/>
                <a:gd name="T2" fmla="*/ 218 w 219"/>
                <a:gd name="T3" fmla="*/ 136 h 423"/>
                <a:gd name="T4" fmla="*/ 54 w 219"/>
                <a:gd name="T5" fmla="*/ 0 h 423"/>
                <a:gd name="T6" fmla="*/ 0 w 219"/>
                <a:gd name="T7" fmla="*/ 0 h 423"/>
                <a:gd name="T8" fmla="*/ 0 w 219"/>
                <a:gd name="T9" fmla="*/ 422 h 423"/>
                <a:gd name="T10" fmla="*/ 41 w 219"/>
                <a:gd name="T11" fmla="*/ 381 h 423"/>
                <a:gd name="T12" fmla="*/ 54 w 219"/>
                <a:gd name="T13" fmla="*/ 381 h 423"/>
                <a:gd name="T14" fmla="*/ 218 w 219"/>
                <a:gd name="T15" fmla="*/ 163 h 423"/>
                <a:gd name="T16" fmla="*/ 218 w 219"/>
                <a:gd name="T17" fmla="*/ 13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23">
                  <a:moveTo>
                    <a:pt x="218" y="136"/>
                  </a:moveTo>
                  <a:lnTo>
                    <a:pt x="218" y="136"/>
                  </a:lnTo>
                  <a:cubicBezTo>
                    <a:pt x="54" y="0"/>
                    <a:pt x="54" y="0"/>
                    <a:pt x="54" y="0"/>
                  </a:cubicBezTo>
                  <a:cubicBezTo>
                    <a:pt x="0" y="0"/>
                    <a:pt x="0" y="0"/>
                    <a:pt x="0" y="0"/>
                  </a:cubicBezTo>
                  <a:cubicBezTo>
                    <a:pt x="0" y="422"/>
                    <a:pt x="0" y="422"/>
                    <a:pt x="0" y="422"/>
                  </a:cubicBezTo>
                  <a:cubicBezTo>
                    <a:pt x="41" y="381"/>
                    <a:pt x="41" y="381"/>
                    <a:pt x="41" y="381"/>
                  </a:cubicBezTo>
                  <a:cubicBezTo>
                    <a:pt x="41" y="381"/>
                    <a:pt x="41" y="381"/>
                    <a:pt x="54" y="381"/>
                  </a:cubicBezTo>
                  <a:cubicBezTo>
                    <a:pt x="218" y="163"/>
                    <a:pt x="218" y="163"/>
                    <a:pt x="218" y="163"/>
                  </a:cubicBezTo>
                  <a:lnTo>
                    <a:pt x="218" y="136"/>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6" name="Freeform 221"/>
            <p:cNvSpPr>
              <a:spLocks noChangeArrowheads="1"/>
            </p:cNvSpPr>
            <p:nvPr/>
          </p:nvSpPr>
          <p:spPr bwMode="auto">
            <a:xfrm>
              <a:off x="6654855" y="11311249"/>
              <a:ext cx="50167" cy="37636"/>
            </a:xfrm>
            <a:custGeom>
              <a:avLst/>
              <a:gdLst>
                <a:gd name="T0" fmla="*/ 26 w 55"/>
                <a:gd name="T1" fmla="*/ 0 h 41"/>
                <a:gd name="T2" fmla="*/ 26 w 55"/>
                <a:gd name="T3" fmla="*/ 0 h 41"/>
                <a:gd name="T4" fmla="*/ 12 w 55"/>
                <a:gd name="T5" fmla="*/ 0 h 41"/>
                <a:gd name="T6" fmla="*/ 12 w 55"/>
                <a:gd name="T7" fmla="*/ 27 h 41"/>
                <a:gd name="T8" fmla="*/ 40 w 55"/>
                <a:gd name="T9" fmla="*/ 27 h 41"/>
                <a:gd name="T10" fmla="*/ 40 w 55"/>
                <a:gd name="T11" fmla="*/ 0 h 41"/>
                <a:gd name="T12" fmla="*/ 26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26" y="0"/>
                  </a:moveTo>
                  <a:lnTo>
                    <a:pt x="26" y="0"/>
                  </a:lnTo>
                  <a:lnTo>
                    <a:pt x="12" y="0"/>
                  </a:lnTo>
                  <a:cubicBezTo>
                    <a:pt x="0" y="12"/>
                    <a:pt x="12" y="27"/>
                    <a:pt x="12" y="27"/>
                  </a:cubicBezTo>
                  <a:cubicBezTo>
                    <a:pt x="26" y="40"/>
                    <a:pt x="40" y="40"/>
                    <a:pt x="40" y="27"/>
                  </a:cubicBezTo>
                  <a:cubicBezTo>
                    <a:pt x="54" y="12"/>
                    <a:pt x="54" y="0"/>
                    <a:pt x="40" y="0"/>
                  </a:cubicBezTo>
                  <a:cubicBezTo>
                    <a:pt x="40" y="0"/>
                    <a:pt x="40" y="0"/>
                    <a:pt x="26"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7" name="Freeform 222"/>
            <p:cNvSpPr>
              <a:spLocks noChangeArrowheads="1"/>
            </p:cNvSpPr>
            <p:nvPr/>
          </p:nvSpPr>
          <p:spPr bwMode="auto">
            <a:xfrm>
              <a:off x="6604690" y="11261068"/>
              <a:ext cx="54346" cy="54363"/>
            </a:xfrm>
            <a:custGeom>
              <a:avLst/>
              <a:gdLst>
                <a:gd name="T0" fmla="*/ 28 w 57"/>
                <a:gd name="T1" fmla="*/ 0 h 56"/>
                <a:gd name="T2" fmla="*/ 28 w 57"/>
                <a:gd name="T3" fmla="*/ 0 h 56"/>
                <a:gd name="T4" fmla="*/ 14 w 57"/>
                <a:gd name="T5" fmla="*/ 13 h 56"/>
                <a:gd name="T6" fmla="*/ 14 w 57"/>
                <a:gd name="T7" fmla="*/ 41 h 56"/>
                <a:gd name="T8" fmla="*/ 42 w 57"/>
                <a:gd name="T9" fmla="*/ 41 h 56"/>
                <a:gd name="T10" fmla="*/ 42 w 57"/>
                <a:gd name="T11" fmla="*/ 13 h 56"/>
                <a:gd name="T12" fmla="*/ 28 w 5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28" y="0"/>
                  </a:moveTo>
                  <a:lnTo>
                    <a:pt x="28" y="0"/>
                  </a:lnTo>
                  <a:lnTo>
                    <a:pt x="14" y="13"/>
                  </a:lnTo>
                  <a:cubicBezTo>
                    <a:pt x="0" y="27"/>
                    <a:pt x="14" y="41"/>
                    <a:pt x="14" y="41"/>
                  </a:cubicBezTo>
                  <a:cubicBezTo>
                    <a:pt x="28" y="55"/>
                    <a:pt x="42" y="55"/>
                    <a:pt x="42" y="41"/>
                  </a:cubicBezTo>
                  <a:cubicBezTo>
                    <a:pt x="56" y="27"/>
                    <a:pt x="56" y="13"/>
                    <a:pt x="42" y="13"/>
                  </a:cubicBezTo>
                  <a:cubicBezTo>
                    <a:pt x="42" y="0"/>
                    <a:pt x="42" y="0"/>
                    <a:pt x="28"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8" name="Freeform 223"/>
            <p:cNvSpPr>
              <a:spLocks noChangeArrowheads="1"/>
            </p:cNvSpPr>
            <p:nvPr/>
          </p:nvSpPr>
          <p:spPr bwMode="auto">
            <a:xfrm>
              <a:off x="6964218" y="10834538"/>
              <a:ext cx="179762" cy="334532"/>
            </a:xfrm>
            <a:custGeom>
              <a:avLst/>
              <a:gdLst>
                <a:gd name="T0" fmla="*/ 108 w 191"/>
                <a:gd name="T1" fmla="*/ 0 h 354"/>
                <a:gd name="T2" fmla="*/ 0 w 191"/>
                <a:gd name="T3" fmla="*/ 122 h 354"/>
                <a:gd name="T4" fmla="*/ 190 w 191"/>
                <a:gd name="T5" fmla="*/ 353 h 354"/>
                <a:gd name="T6" fmla="*/ 190 w 191"/>
                <a:gd name="T7" fmla="*/ 0 h 354"/>
                <a:gd name="T8" fmla="*/ 108 w 191"/>
                <a:gd name="T9" fmla="*/ 0 h 354"/>
              </a:gdLst>
              <a:ahLst/>
              <a:cxnLst>
                <a:cxn ang="0">
                  <a:pos x="T0" y="T1"/>
                </a:cxn>
                <a:cxn ang="0">
                  <a:pos x="T2" y="T3"/>
                </a:cxn>
                <a:cxn ang="0">
                  <a:pos x="T4" y="T5"/>
                </a:cxn>
                <a:cxn ang="0">
                  <a:pos x="T6" y="T7"/>
                </a:cxn>
                <a:cxn ang="0">
                  <a:pos x="T8" y="T9"/>
                </a:cxn>
              </a:cxnLst>
              <a:rect l="0" t="0" r="r" b="b"/>
              <a:pathLst>
                <a:path w="191" h="354">
                  <a:moveTo>
                    <a:pt x="108" y="0"/>
                  </a:moveTo>
                  <a:lnTo>
                    <a:pt x="0" y="122"/>
                  </a:lnTo>
                  <a:lnTo>
                    <a:pt x="190" y="353"/>
                  </a:lnTo>
                  <a:lnTo>
                    <a:pt x="190" y="0"/>
                  </a:lnTo>
                  <a:lnTo>
                    <a:pt x="108" y="0"/>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39" name="Freeform 224"/>
            <p:cNvSpPr>
              <a:spLocks noChangeArrowheads="1"/>
            </p:cNvSpPr>
            <p:nvPr/>
          </p:nvSpPr>
          <p:spPr bwMode="auto">
            <a:xfrm>
              <a:off x="6705022" y="11348885"/>
              <a:ext cx="50167" cy="41816"/>
            </a:xfrm>
            <a:custGeom>
              <a:avLst/>
              <a:gdLst>
                <a:gd name="T0" fmla="*/ 26 w 55"/>
                <a:gd name="T1" fmla="*/ 0 h 42"/>
                <a:gd name="T2" fmla="*/ 26 w 55"/>
                <a:gd name="T3" fmla="*/ 0 h 42"/>
                <a:gd name="T4" fmla="*/ 14 w 55"/>
                <a:gd name="T5" fmla="*/ 0 h 42"/>
                <a:gd name="T6" fmla="*/ 14 w 55"/>
                <a:gd name="T7" fmla="*/ 41 h 42"/>
                <a:gd name="T8" fmla="*/ 40 w 55"/>
                <a:gd name="T9" fmla="*/ 28 h 42"/>
                <a:gd name="T10" fmla="*/ 40 w 55"/>
                <a:gd name="T11" fmla="*/ 0 h 42"/>
                <a:gd name="T12" fmla="*/ 26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6" y="0"/>
                  </a:moveTo>
                  <a:lnTo>
                    <a:pt x="26" y="0"/>
                  </a:lnTo>
                  <a:lnTo>
                    <a:pt x="14" y="0"/>
                  </a:lnTo>
                  <a:cubicBezTo>
                    <a:pt x="0" y="14"/>
                    <a:pt x="14" y="28"/>
                    <a:pt x="14" y="41"/>
                  </a:cubicBezTo>
                  <a:cubicBezTo>
                    <a:pt x="26" y="41"/>
                    <a:pt x="40" y="41"/>
                    <a:pt x="40" y="28"/>
                  </a:cubicBezTo>
                  <a:cubicBezTo>
                    <a:pt x="54" y="28"/>
                    <a:pt x="54" y="14"/>
                    <a:pt x="40" y="0"/>
                  </a:cubicBezTo>
                  <a:cubicBezTo>
                    <a:pt x="40" y="0"/>
                    <a:pt x="40" y="0"/>
                    <a:pt x="26"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0" name="Freeform 225"/>
            <p:cNvSpPr>
              <a:spLocks noChangeArrowheads="1"/>
            </p:cNvSpPr>
            <p:nvPr/>
          </p:nvSpPr>
          <p:spPr bwMode="auto">
            <a:xfrm>
              <a:off x="6759368" y="10976718"/>
              <a:ext cx="351166" cy="246719"/>
            </a:xfrm>
            <a:custGeom>
              <a:avLst/>
              <a:gdLst>
                <a:gd name="T0" fmla="*/ 14 w 369"/>
                <a:gd name="T1" fmla="*/ 135 h 259"/>
                <a:gd name="T2" fmla="*/ 14 w 369"/>
                <a:gd name="T3" fmla="*/ 135 h 259"/>
                <a:gd name="T4" fmla="*/ 0 w 369"/>
                <a:gd name="T5" fmla="*/ 177 h 259"/>
                <a:gd name="T6" fmla="*/ 41 w 369"/>
                <a:gd name="T7" fmla="*/ 177 h 259"/>
                <a:gd name="T8" fmla="*/ 123 w 369"/>
                <a:gd name="T9" fmla="*/ 109 h 259"/>
                <a:gd name="T10" fmla="*/ 123 w 369"/>
                <a:gd name="T11" fmla="*/ 109 h 259"/>
                <a:gd name="T12" fmla="*/ 135 w 369"/>
                <a:gd name="T13" fmla="*/ 109 h 259"/>
                <a:gd name="T14" fmla="*/ 135 w 369"/>
                <a:gd name="T15" fmla="*/ 109 h 259"/>
                <a:gd name="T16" fmla="*/ 135 w 369"/>
                <a:gd name="T17" fmla="*/ 109 h 259"/>
                <a:gd name="T18" fmla="*/ 135 w 369"/>
                <a:gd name="T19" fmla="*/ 109 h 259"/>
                <a:gd name="T20" fmla="*/ 135 w 369"/>
                <a:gd name="T21" fmla="*/ 109 h 259"/>
                <a:gd name="T22" fmla="*/ 231 w 369"/>
                <a:gd name="T23" fmla="*/ 191 h 259"/>
                <a:gd name="T24" fmla="*/ 231 w 369"/>
                <a:gd name="T25" fmla="*/ 191 h 259"/>
                <a:gd name="T26" fmla="*/ 300 w 369"/>
                <a:gd name="T27" fmla="*/ 258 h 259"/>
                <a:gd name="T28" fmla="*/ 368 w 369"/>
                <a:gd name="T29" fmla="*/ 203 h 259"/>
                <a:gd name="T30" fmla="*/ 204 w 369"/>
                <a:gd name="T31" fmla="*/ 0 h 259"/>
                <a:gd name="T32" fmla="*/ 14 w 369"/>
                <a:gd name="T33" fmla="*/ 1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59">
                  <a:moveTo>
                    <a:pt x="14" y="135"/>
                  </a:moveTo>
                  <a:lnTo>
                    <a:pt x="14" y="135"/>
                  </a:lnTo>
                  <a:cubicBezTo>
                    <a:pt x="0" y="135"/>
                    <a:pt x="0" y="163"/>
                    <a:pt x="0" y="177"/>
                  </a:cubicBezTo>
                  <a:cubicBezTo>
                    <a:pt x="14" y="177"/>
                    <a:pt x="41" y="177"/>
                    <a:pt x="41" y="177"/>
                  </a:cubicBezTo>
                  <a:cubicBezTo>
                    <a:pt x="55" y="163"/>
                    <a:pt x="109" y="109"/>
                    <a:pt x="123" y="109"/>
                  </a:cubicBezTo>
                  <a:lnTo>
                    <a:pt x="123" y="109"/>
                  </a:lnTo>
                  <a:cubicBezTo>
                    <a:pt x="123" y="109"/>
                    <a:pt x="123" y="109"/>
                    <a:pt x="135" y="109"/>
                  </a:cubicBezTo>
                  <a:lnTo>
                    <a:pt x="135" y="109"/>
                  </a:lnTo>
                  <a:lnTo>
                    <a:pt x="135" y="109"/>
                  </a:lnTo>
                  <a:lnTo>
                    <a:pt x="135" y="109"/>
                  </a:lnTo>
                  <a:lnTo>
                    <a:pt x="135" y="109"/>
                  </a:lnTo>
                  <a:cubicBezTo>
                    <a:pt x="231" y="191"/>
                    <a:pt x="231" y="191"/>
                    <a:pt x="231" y="191"/>
                  </a:cubicBezTo>
                  <a:lnTo>
                    <a:pt x="231" y="191"/>
                  </a:lnTo>
                  <a:cubicBezTo>
                    <a:pt x="300" y="258"/>
                    <a:pt x="300" y="258"/>
                    <a:pt x="300" y="258"/>
                  </a:cubicBezTo>
                  <a:cubicBezTo>
                    <a:pt x="368" y="203"/>
                    <a:pt x="368" y="203"/>
                    <a:pt x="368" y="203"/>
                  </a:cubicBezTo>
                  <a:cubicBezTo>
                    <a:pt x="204" y="0"/>
                    <a:pt x="204" y="0"/>
                    <a:pt x="204" y="0"/>
                  </a:cubicBezTo>
                  <a:cubicBezTo>
                    <a:pt x="177" y="13"/>
                    <a:pt x="55" y="67"/>
                    <a:pt x="14" y="135"/>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1" name="Freeform 226"/>
            <p:cNvSpPr>
              <a:spLocks noChangeArrowheads="1"/>
            </p:cNvSpPr>
            <p:nvPr/>
          </p:nvSpPr>
          <p:spPr bwMode="auto">
            <a:xfrm>
              <a:off x="6629773" y="11001807"/>
              <a:ext cx="438957" cy="426529"/>
            </a:xfrm>
            <a:custGeom>
              <a:avLst/>
              <a:gdLst>
                <a:gd name="T0" fmla="*/ 259 w 463"/>
                <a:gd name="T1" fmla="*/ 108 h 450"/>
                <a:gd name="T2" fmla="*/ 259 w 463"/>
                <a:gd name="T3" fmla="*/ 108 h 450"/>
                <a:gd name="T4" fmla="*/ 204 w 463"/>
                <a:gd name="T5" fmla="*/ 164 h 450"/>
                <a:gd name="T6" fmla="*/ 122 w 463"/>
                <a:gd name="T7" fmla="*/ 164 h 450"/>
                <a:gd name="T8" fmla="*/ 122 w 463"/>
                <a:gd name="T9" fmla="*/ 94 h 450"/>
                <a:gd name="T10" fmla="*/ 217 w 463"/>
                <a:gd name="T11" fmla="*/ 0 h 450"/>
                <a:gd name="T12" fmla="*/ 150 w 463"/>
                <a:gd name="T13" fmla="*/ 13 h 450"/>
                <a:gd name="T14" fmla="*/ 0 w 463"/>
                <a:gd name="T15" fmla="*/ 218 h 450"/>
                <a:gd name="T16" fmla="*/ 271 w 463"/>
                <a:gd name="T17" fmla="*/ 449 h 450"/>
                <a:gd name="T18" fmla="*/ 286 w 463"/>
                <a:gd name="T19" fmla="*/ 449 h 450"/>
                <a:gd name="T20" fmla="*/ 286 w 463"/>
                <a:gd name="T21" fmla="*/ 449 h 450"/>
                <a:gd name="T22" fmla="*/ 299 w 463"/>
                <a:gd name="T23" fmla="*/ 449 h 450"/>
                <a:gd name="T24" fmla="*/ 313 w 463"/>
                <a:gd name="T25" fmla="*/ 435 h 450"/>
                <a:gd name="T26" fmla="*/ 299 w 463"/>
                <a:gd name="T27" fmla="*/ 422 h 450"/>
                <a:gd name="T28" fmla="*/ 204 w 463"/>
                <a:gd name="T29" fmla="*/ 339 h 450"/>
                <a:gd name="T30" fmla="*/ 204 w 463"/>
                <a:gd name="T31" fmla="*/ 313 h 450"/>
                <a:gd name="T32" fmla="*/ 231 w 463"/>
                <a:gd name="T33" fmla="*/ 313 h 450"/>
                <a:gd name="T34" fmla="*/ 245 w 463"/>
                <a:gd name="T35" fmla="*/ 327 h 450"/>
                <a:gd name="T36" fmla="*/ 245 w 463"/>
                <a:gd name="T37" fmla="*/ 327 h 450"/>
                <a:gd name="T38" fmla="*/ 327 w 463"/>
                <a:gd name="T39" fmla="*/ 395 h 450"/>
                <a:gd name="T40" fmla="*/ 327 w 463"/>
                <a:gd name="T41" fmla="*/ 395 h 450"/>
                <a:gd name="T42" fmla="*/ 340 w 463"/>
                <a:gd name="T43" fmla="*/ 408 h 450"/>
                <a:gd name="T44" fmla="*/ 354 w 463"/>
                <a:gd name="T45" fmla="*/ 408 h 450"/>
                <a:gd name="T46" fmla="*/ 367 w 463"/>
                <a:gd name="T47" fmla="*/ 408 h 450"/>
                <a:gd name="T48" fmla="*/ 367 w 463"/>
                <a:gd name="T49" fmla="*/ 381 h 450"/>
                <a:gd name="T50" fmla="*/ 271 w 463"/>
                <a:gd name="T51" fmla="*/ 299 h 450"/>
                <a:gd name="T52" fmla="*/ 271 w 463"/>
                <a:gd name="T53" fmla="*/ 272 h 450"/>
                <a:gd name="T54" fmla="*/ 286 w 463"/>
                <a:gd name="T55" fmla="*/ 272 h 450"/>
                <a:gd name="T56" fmla="*/ 299 w 463"/>
                <a:gd name="T57" fmla="*/ 285 h 450"/>
                <a:gd name="T58" fmla="*/ 381 w 463"/>
                <a:gd name="T59" fmla="*/ 354 h 450"/>
                <a:gd name="T60" fmla="*/ 381 w 463"/>
                <a:gd name="T61" fmla="*/ 367 h 450"/>
                <a:gd name="T62" fmla="*/ 394 w 463"/>
                <a:gd name="T63" fmla="*/ 367 h 450"/>
                <a:gd name="T64" fmla="*/ 394 w 463"/>
                <a:gd name="T65" fmla="*/ 367 h 450"/>
                <a:gd name="T66" fmla="*/ 394 w 463"/>
                <a:gd name="T67" fmla="*/ 367 h 450"/>
                <a:gd name="T68" fmla="*/ 394 w 463"/>
                <a:gd name="T69" fmla="*/ 367 h 450"/>
                <a:gd name="T70" fmla="*/ 394 w 463"/>
                <a:gd name="T71" fmla="*/ 367 h 450"/>
                <a:gd name="T72" fmla="*/ 408 w 463"/>
                <a:gd name="T73" fmla="*/ 354 h 450"/>
                <a:gd name="T74" fmla="*/ 408 w 463"/>
                <a:gd name="T75" fmla="*/ 327 h 450"/>
                <a:gd name="T76" fmla="*/ 313 w 463"/>
                <a:gd name="T77" fmla="*/ 245 h 450"/>
                <a:gd name="T78" fmla="*/ 313 w 463"/>
                <a:gd name="T79" fmla="*/ 245 h 450"/>
                <a:gd name="T80" fmla="*/ 313 w 463"/>
                <a:gd name="T81" fmla="*/ 245 h 450"/>
                <a:gd name="T82" fmla="*/ 313 w 463"/>
                <a:gd name="T83" fmla="*/ 218 h 450"/>
                <a:gd name="T84" fmla="*/ 327 w 463"/>
                <a:gd name="T85" fmla="*/ 218 h 450"/>
                <a:gd name="T86" fmla="*/ 422 w 463"/>
                <a:gd name="T87" fmla="*/ 299 h 450"/>
                <a:gd name="T88" fmla="*/ 422 w 463"/>
                <a:gd name="T89" fmla="*/ 299 h 450"/>
                <a:gd name="T90" fmla="*/ 436 w 463"/>
                <a:gd name="T91" fmla="*/ 299 h 450"/>
                <a:gd name="T92" fmla="*/ 436 w 463"/>
                <a:gd name="T93" fmla="*/ 299 h 450"/>
                <a:gd name="T94" fmla="*/ 450 w 463"/>
                <a:gd name="T95" fmla="*/ 299 h 450"/>
                <a:gd name="T96" fmla="*/ 450 w 463"/>
                <a:gd name="T97" fmla="*/ 272 h 450"/>
                <a:gd name="T98" fmla="*/ 259 w 463"/>
                <a:gd name="T99" fmla="*/ 1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450">
                  <a:moveTo>
                    <a:pt x="259" y="108"/>
                  </a:moveTo>
                  <a:lnTo>
                    <a:pt x="259" y="108"/>
                  </a:lnTo>
                  <a:cubicBezTo>
                    <a:pt x="245" y="122"/>
                    <a:pt x="217" y="136"/>
                    <a:pt x="204" y="164"/>
                  </a:cubicBezTo>
                  <a:cubicBezTo>
                    <a:pt x="177" y="190"/>
                    <a:pt x="150" y="190"/>
                    <a:pt x="122" y="164"/>
                  </a:cubicBezTo>
                  <a:cubicBezTo>
                    <a:pt x="96" y="150"/>
                    <a:pt x="108" y="108"/>
                    <a:pt x="122" y="94"/>
                  </a:cubicBezTo>
                  <a:cubicBezTo>
                    <a:pt x="136" y="54"/>
                    <a:pt x="177" y="27"/>
                    <a:pt x="217" y="0"/>
                  </a:cubicBezTo>
                  <a:cubicBezTo>
                    <a:pt x="150" y="13"/>
                    <a:pt x="150" y="13"/>
                    <a:pt x="150" y="13"/>
                  </a:cubicBezTo>
                  <a:cubicBezTo>
                    <a:pt x="0" y="218"/>
                    <a:pt x="0" y="218"/>
                    <a:pt x="0" y="218"/>
                  </a:cubicBezTo>
                  <a:cubicBezTo>
                    <a:pt x="271" y="449"/>
                    <a:pt x="271" y="449"/>
                    <a:pt x="271" y="449"/>
                  </a:cubicBezTo>
                  <a:cubicBezTo>
                    <a:pt x="286" y="449"/>
                    <a:pt x="286" y="449"/>
                    <a:pt x="286" y="449"/>
                  </a:cubicBezTo>
                  <a:lnTo>
                    <a:pt x="286" y="449"/>
                  </a:lnTo>
                  <a:cubicBezTo>
                    <a:pt x="299" y="449"/>
                    <a:pt x="299" y="449"/>
                    <a:pt x="299" y="449"/>
                  </a:cubicBezTo>
                  <a:cubicBezTo>
                    <a:pt x="313" y="435"/>
                    <a:pt x="313" y="435"/>
                    <a:pt x="313" y="435"/>
                  </a:cubicBezTo>
                  <a:cubicBezTo>
                    <a:pt x="313" y="422"/>
                    <a:pt x="313" y="422"/>
                    <a:pt x="299" y="422"/>
                  </a:cubicBezTo>
                  <a:cubicBezTo>
                    <a:pt x="204" y="339"/>
                    <a:pt x="204" y="339"/>
                    <a:pt x="204" y="339"/>
                  </a:cubicBezTo>
                  <a:cubicBezTo>
                    <a:pt x="204" y="339"/>
                    <a:pt x="204" y="327"/>
                    <a:pt x="204" y="313"/>
                  </a:cubicBezTo>
                  <a:cubicBezTo>
                    <a:pt x="217" y="313"/>
                    <a:pt x="217" y="313"/>
                    <a:pt x="231" y="313"/>
                  </a:cubicBezTo>
                  <a:cubicBezTo>
                    <a:pt x="245" y="327"/>
                    <a:pt x="245" y="327"/>
                    <a:pt x="245" y="327"/>
                  </a:cubicBezTo>
                  <a:lnTo>
                    <a:pt x="245" y="327"/>
                  </a:lnTo>
                  <a:cubicBezTo>
                    <a:pt x="327" y="395"/>
                    <a:pt x="327" y="395"/>
                    <a:pt x="327" y="395"/>
                  </a:cubicBezTo>
                  <a:lnTo>
                    <a:pt x="327" y="395"/>
                  </a:lnTo>
                  <a:cubicBezTo>
                    <a:pt x="340" y="408"/>
                    <a:pt x="340" y="408"/>
                    <a:pt x="340" y="408"/>
                  </a:cubicBezTo>
                  <a:cubicBezTo>
                    <a:pt x="340" y="408"/>
                    <a:pt x="340" y="408"/>
                    <a:pt x="354" y="408"/>
                  </a:cubicBezTo>
                  <a:cubicBezTo>
                    <a:pt x="354" y="408"/>
                    <a:pt x="354" y="408"/>
                    <a:pt x="367" y="408"/>
                  </a:cubicBezTo>
                  <a:cubicBezTo>
                    <a:pt x="367" y="395"/>
                    <a:pt x="367" y="381"/>
                    <a:pt x="367" y="381"/>
                  </a:cubicBezTo>
                  <a:cubicBezTo>
                    <a:pt x="271" y="299"/>
                    <a:pt x="271" y="299"/>
                    <a:pt x="271" y="299"/>
                  </a:cubicBezTo>
                  <a:cubicBezTo>
                    <a:pt x="259" y="285"/>
                    <a:pt x="259" y="285"/>
                    <a:pt x="271" y="272"/>
                  </a:cubicBezTo>
                  <a:lnTo>
                    <a:pt x="286" y="272"/>
                  </a:lnTo>
                  <a:cubicBezTo>
                    <a:pt x="299" y="285"/>
                    <a:pt x="299" y="285"/>
                    <a:pt x="299" y="285"/>
                  </a:cubicBezTo>
                  <a:cubicBezTo>
                    <a:pt x="381" y="354"/>
                    <a:pt x="381" y="354"/>
                    <a:pt x="381" y="354"/>
                  </a:cubicBezTo>
                  <a:cubicBezTo>
                    <a:pt x="381" y="367"/>
                    <a:pt x="381" y="367"/>
                    <a:pt x="381" y="367"/>
                  </a:cubicBezTo>
                  <a:cubicBezTo>
                    <a:pt x="394" y="367"/>
                    <a:pt x="394" y="367"/>
                    <a:pt x="394" y="367"/>
                  </a:cubicBezTo>
                  <a:lnTo>
                    <a:pt x="394" y="367"/>
                  </a:lnTo>
                  <a:lnTo>
                    <a:pt x="394" y="367"/>
                  </a:lnTo>
                  <a:lnTo>
                    <a:pt x="394" y="367"/>
                  </a:lnTo>
                  <a:lnTo>
                    <a:pt x="394" y="367"/>
                  </a:lnTo>
                  <a:cubicBezTo>
                    <a:pt x="408" y="367"/>
                    <a:pt x="408" y="354"/>
                    <a:pt x="408" y="354"/>
                  </a:cubicBezTo>
                  <a:cubicBezTo>
                    <a:pt x="422" y="339"/>
                    <a:pt x="422" y="339"/>
                    <a:pt x="408" y="327"/>
                  </a:cubicBezTo>
                  <a:cubicBezTo>
                    <a:pt x="313" y="245"/>
                    <a:pt x="313" y="245"/>
                    <a:pt x="313" y="245"/>
                  </a:cubicBezTo>
                  <a:lnTo>
                    <a:pt x="313" y="245"/>
                  </a:lnTo>
                  <a:lnTo>
                    <a:pt x="313" y="245"/>
                  </a:lnTo>
                  <a:cubicBezTo>
                    <a:pt x="299" y="231"/>
                    <a:pt x="299" y="231"/>
                    <a:pt x="313" y="218"/>
                  </a:cubicBezTo>
                  <a:lnTo>
                    <a:pt x="327" y="218"/>
                  </a:lnTo>
                  <a:cubicBezTo>
                    <a:pt x="422" y="299"/>
                    <a:pt x="422" y="299"/>
                    <a:pt x="422" y="299"/>
                  </a:cubicBezTo>
                  <a:lnTo>
                    <a:pt x="422" y="299"/>
                  </a:lnTo>
                  <a:lnTo>
                    <a:pt x="436" y="299"/>
                  </a:lnTo>
                  <a:lnTo>
                    <a:pt x="436" y="299"/>
                  </a:lnTo>
                  <a:lnTo>
                    <a:pt x="450" y="299"/>
                  </a:lnTo>
                  <a:cubicBezTo>
                    <a:pt x="462" y="285"/>
                    <a:pt x="450" y="272"/>
                    <a:pt x="450" y="272"/>
                  </a:cubicBezTo>
                  <a:lnTo>
                    <a:pt x="259" y="108"/>
                  </a:ln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2" name="Freeform 227"/>
            <p:cNvSpPr>
              <a:spLocks noChangeArrowheads="1"/>
            </p:cNvSpPr>
            <p:nvPr/>
          </p:nvSpPr>
          <p:spPr bwMode="auto">
            <a:xfrm>
              <a:off x="6759368" y="11390700"/>
              <a:ext cx="54349" cy="50180"/>
            </a:xfrm>
            <a:custGeom>
              <a:avLst/>
              <a:gdLst>
                <a:gd name="T0" fmla="*/ 27 w 56"/>
                <a:gd name="T1" fmla="*/ 0 h 55"/>
                <a:gd name="T2" fmla="*/ 27 w 56"/>
                <a:gd name="T3" fmla="*/ 0 h 55"/>
                <a:gd name="T4" fmla="*/ 14 w 56"/>
                <a:gd name="T5" fmla="*/ 14 h 55"/>
                <a:gd name="T6" fmla="*/ 14 w 56"/>
                <a:gd name="T7" fmla="*/ 41 h 55"/>
                <a:gd name="T8" fmla="*/ 41 w 56"/>
                <a:gd name="T9" fmla="*/ 41 h 55"/>
                <a:gd name="T10" fmla="*/ 41 w 56"/>
                <a:gd name="T11" fmla="*/ 0 h 55"/>
                <a:gd name="T12" fmla="*/ 27 w 5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7" y="0"/>
                  </a:moveTo>
                  <a:lnTo>
                    <a:pt x="27" y="0"/>
                  </a:lnTo>
                  <a:cubicBezTo>
                    <a:pt x="27" y="0"/>
                    <a:pt x="14" y="0"/>
                    <a:pt x="14" y="14"/>
                  </a:cubicBezTo>
                  <a:cubicBezTo>
                    <a:pt x="0" y="14"/>
                    <a:pt x="14" y="27"/>
                    <a:pt x="14" y="41"/>
                  </a:cubicBezTo>
                  <a:cubicBezTo>
                    <a:pt x="27" y="54"/>
                    <a:pt x="41" y="41"/>
                    <a:pt x="41" y="41"/>
                  </a:cubicBezTo>
                  <a:cubicBezTo>
                    <a:pt x="55" y="27"/>
                    <a:pt x="55" y="14"/>
                    <a:pt x="41" y="0"/>
                  </a:cubicBezTo>
                  <a:cubicBezTo>
                    <a:pt x="41" y="0"/>
                    <a:pt x="41" y="0"/>
                    <a:pt x="27"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3" name="Freeform 228"/>
            <p:cNvSpPr>
              <a:spLocks noChangeArrowheads="1"/>
            </p:cNvSpPr>
            <p:nvPr/>
          </p:nvSpPr>
          <p:spPr bwMode="auto">
            <a:xfrm>
              <a:off x="6901508" y="11453424"/>
              <a:ext cx="4181" cy="41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137" tIns="28569" rIns="57137" bIns="28569" anchor="ctr"/>
            <a:lstStyle/>
            <a:p>
              <a:pPr defTabSz="408097">
                <a:defRPr/>
              </a:pPr>
              <a:endParaRPr lang="en-US" sz="521" dirty="0">
                <a:latin typeface="Lato Light"/>
                <a:cs typeface="Lato Light"/>
              </a:endParaRPr>
            </a:p>
          </p:txBody>
        </p:sp>
      </p:grpSp>
      <p:grpSp>
        <p:nvGrpSpPr>
          <p:cNvPr id="44" name="Group 43"/>
          <p:cNvGrpSpPr/>
          <p:nvPr userDrawn="1"/>
        </p:nvGrpSpPr>
        <p:grpSpPr>
          <a:xfrm>
            <a:off x="2357017" y="4102652"/>
            <a:ext cx="317043" cy="283856"/>
            <a:chOff x="13222514" y="10847085"/>
            <a:chExt cx="635447" cy="568706"/>
          </a:xfrm>
          <a:solidFill>
            <a:srgbClr val="FFFFFF"/>
          </a:solidFill>
        </p:grpSpPr>
        <p:sp>
          <p:nvSpPr>
            <p:cNvPr id="45" name="Freeform 245"/>
            <p:cNvSpPr>
              <a:spLocks noChangeArrowheads="1"/>
            </p:cNvSpPr>
            <p:nvPr/>
          </p:nvSpPr>
          <p:spPr bwMode="auto">
            <a:xfrm>
              <a:off x="13276865" y="11323795"/>
              <a:ext cx="41805" cy="41816"/>
            </a:xfrm>
            <a:custGeom>
              <a:avLst/>
              <a:gdLst>
                <a:gd name="T0" fmla="*/ 14 w 42"/>
                <a:gd name="T1" fmla="*/ 42 h 43"/>
                <a:gd name="T2" fmla="*/ 14 w 42"/>
                <a:gd name="T3" fmla="*/ 42 h 43"/>
                <a:gd name="T4" fmla="*/ 41 w 42"/>
                <a:gd name="T5" fmla="*/ 28 h 43"/>
                <a:gd name="T6" fmla="*/ 14 w 42"/>
                <a:gd name="T7" fmla="*/ 0 h 43"/>
                <a:gd name="T8" fmla="*/ 0 w 42"/>
                <a:gd name="T9" fmla="*/ 28 h 43"/>
                <a:gd name="T10" fmla="*/ 14 w 42"/>
                <a:gd name="T11" fmla="*/ 42 h 43"/>
              </a:gdLst>
              <a:ahLst/>
              <a:cxnLst>
                <a:cxn ang="0">
                  <a:pos x="T0" y="T1"/>
                </a:cxn>
                <a:cxn ang="0">
                  <a:pos x="T2" y="T3"/>
                </a:cxn>
                <a:cxn ang="0">
                  <a:pos x="T4" y="T5"/>
                </a:cxn>
                <a:cxn ang="0">
                  <a:pos x="T6" y="T7"/>
                </a:cxn>
                <a:cxn ang="0">
                  <a:pos x="T8" y="T9"/>
                </a:cxn>
                <a:cxn ang="0">
                  <a:pos x="T10" y="T11"/>
                </a:cxn>
              </a:cxnLst>
              <a:rect l="0" t="0" r="r" b="b"/>
              <a:pathLst>
                <a:path w="42" h="43">
                  <a:moveTo>
                    <a:pt x="14" y="42"/>
                  </a:moveTo>
                  <a:lnTo>
                    <a:pt x="14" y="42"/>
                  </a:lnTo>
                  <a:cubicBezTo>
                    <a:pt x="28" y="42"/>
                    <a:pt x="41" y="42"/>
                    <a:pt x="41" y="28"/>
                  </a:cubicBezTo>
                  <a:cubicBezTo>
                    <a:pt x="41" y="15"/>
                    <a:pt x="28" y="0"/>
                    <a:pt x="14" y="0"/>
                  </a:cubicBezTo>
                  <a:cubicBezTo>
                    <a:pt x="14" y="0"/>
                    <a:pt x="0" y="15"/>
                    <a:pt x="0" y="28"/>
                  </a:cubicBezTo>
                  <a:cubicBezTo>
                    <a:pt x="0" y="42"/>
                    <a:pt x="14" y="42"/>
                    <a:pt x="14" y="42"/>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6" name="Freeform 246"/>
            <p:cNvSpPr>
              <a:spLocks noChangeArrowheads="1"/>
            </p:cNvSpPr>
            <p:nvPr/>
          </p:nvSpPr>
          <p:spPr bwMode="auto">
            <a:xfrm>
              <a:off x="13222514" y="11068713"/>
              <a:ext cx="167223" cy="347078"/>
            </a:xfrm>
            <a:custGeom>
              <a:avLst/>
              <a:gdLst>
                <a:gd name="T0" fmla="*/ 0 w 177"/>
                <a:gd name="T1" fmla="*/ 367 h 368"/>
                <a:gd name="T2" fmla="*/ 0 w 177"/>
                <a:gd name="T3" fmla="*/ 367 h 368"/>
                <a:gd name="T4" fmla="*/ 176 w 177"/>
                <a:gd name="T5" fmla="*/ 367 h 368"/>
                <a:gd name="T6" fmla="*/ 176 w 177"/>
                <a:gd name="T7" fmla="*/ 0 h 368"/>
                <a:gd name="T8" fmla="*/ 0 w 177"/>
                <a:gd name="T9" fmla="*/ 0 h 368"/>
                <a:gd name="T10" fmla="*/ 0 w 177"/>
                <a:gd name="T11" fmla="*/ 367 h 368"/>
                <a:gd name="T12" fmla="*/ 95 w 177"/>
                <a:gd name="T13" fmla="*/ 26 h 368"/>
                <a:gd name="T14" fmla="*/ 95 w 177"/>
                <a:gd name="T15" fmla="*/ 26 h 368"/>
                <a:gd name="T16" fmla="*/ 122 w 177"/>
                <a:gd name="T17" fmla="*/ 26 h 368"/>
                <a:gd name="T18" fmla="*/ 122 w 177"/>
                <a:gd name="T19" fmla="*/ 231 h 368"/>
                <a:gd name="T20" fmla="*/ 95 w 177"/>
                <a:gd name="T21" fmla="*/ 231 h 368"/>
                <a:gd name="T22" fmla="*/ 95 w 177"/>
                <a:gd name="T23" fmla="*/ 26 h 368"/>
                <a:gd name="T24" fmla="*/ 68 w 177"/>
                <a:gd name="T25" fmla="*/ 245 h 368"/>
                <a:gd name="T26" fmla="*/ 68 w 177"/>
                <a:gd name="T27" fmla="*/ 245 h 368"/>
                <a:gd name="T28" fmla="*/ 122 w 177"/>
                <a:gd name="T29" fmla="*/ 299 h 368"/>
                <a:gd name="T30" fmla="*/ 68 w 177"/>
                <a:gd name="T31" fmla="*/ 340 h 368"/>
                <a:gd name="T32" fmla="*/ 27 w 177"/>
                <a:gd name="T33" fmla="*/ 299 h 368"/>
                <a:gd name="T34" fmla="*/ 68 w 177"/>
                <a:gd name="T35"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368">
                  <a:moveTo>
                    <a:pt x="0" y="367"/>
                  </a:moveTo>
                  <a:lnTo>
                    <a:pt x="0" y="367"/>
                  </a:lnTo>
                  <a:cubicBezTo>
                    <a:pt x="176" y="367"/>
                    <a:pt x="176" y="367"/>
                    <a:pt x="176" y="367"/>
                  </a:cubicBezTo>
                  <a:cubicBezTo>
                    <a:pt x="176" y="0"/>
                    <a:pt x="176" y="0"/>
                    <a:pt x="176" y="0"/>
                  </a:cubicBezTo>
                  <a:cubicBezTo>
                    <a:pt x="0" y="0"/>
                    <a:pt x="0" y="0"/>
                    <a:pt x="0" y="0"/>
                  </a:cubicBezTo>
                  <a:lnTo>
                    <a:pt x="0" y="367"/>
                  </a:lnTo>
                  <a:close/>
                  <a:moveTo>
                    <a:pt x="95" y="26"/>
                  </a:moveTo>
                  <a:lnTo>
                    <a:pt x="95" y="26"/>
                  </a:lnTo>
                  <a:cubicBezTo>
                    <a:pt x="122" y="26"/>
                    <a:pt x="122" y="26"/>
                    <a:pt x="122" y="26"/>
                  </a:cubicBezTo>
                  <a:cubicBezTo>
                    <a:pt x="122" y="231"/>
                    <a:pt x="122" y="231"/>
                    <a:pt x="122" y="231"/>
                  </a:cubicBezTo>
                  <a:cubicBezTo>
                    <a:pt x="95" y="231"/>
                    <a:pt x="95" y="231"/>
                    <a:pt x="95" y="231"/>
                  </a:cubicBezTo>
                  <a:lnTo>
                    <a:pt x="95" y="26"/>
                  </a:lnTo>
                  <a:close/>
                  <a:moveTo>
                    <a:pt x="68" y="245"/>
                  </a:moveTo>
                  <a:lnTo>
                    <a:pt x="68" y="245"/>
                  </a:lnTo>
                  <a:cubicBezTo>
                    <a:pt x="95" y="245"/>
                    <a:pt x="122" y="271"/>
                    <a:pt x="122" y="299"/>
                  </a:cubicBezTo>
                  <a:cubicBezTo>
                    <a:pt x="122" y="327"/>
                    <a:pt x="95" y="340"/>
                    <a:pt x="68" y="340"/>
                  </a:cubicBezTo>
                  <a:cubicBezTo>
                    <a:pt x="41" y="340"/>
                    <a:pt x="27" y="327"/>
                    <a:pt x="27" y="299"/>
                  </a:cubicBezTo>
                  <a:cubicBezTo>
                    <a:pt x="27" y="271"/>
                    <a:pt x="41" y="245"/>
                    <a:pt x="68" y="245"/>
                  </a:cubicBezTo>
                  <a:close/>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47" name="Freeform 247"/>
            <p:cNvSpPr>
              <a:spLocks noChangeArrowheads="1"/>
            </p:cNvSpPr>
            <p:nvPr/>
          </p:nvSpPr>
          <p:spPr bwMode="auto">
            <a:xfrm>
              <a:off x="13419004" y="10847085"/>
              <a:ext cx="438957" cy="518524"/>
            </a:xfrm>
            <a:custGeom>
              <a:avLst/>
              <a:gdLst>
                <a:gd name="T0" fmla="*/ 436 w 464"/>
                <a:gd name="T1" fmla="*/ 300 h 546"/>
                <a:gd name="T2" fmla="*/ 436 w 464"/>
                <a:gd name="T3" fmla="*/ 300 h 546"/>
                <a:gd name="T4" fmla="*/ 463 w 464"/>
                <a:gd name="T5" fmla="*/ 258 h 546"/>
                <a:gd name="T6" fmla="*/ 408 w 464"/>
                <a:gd name="T7" fmla="*/ 218 h 546"/>
                <a:gd name="T8" fmla="*/ 314 w 464"/>
                <a:gd name="T9" fmla="*/ 218 h 546"/>
                <a:gd name="T10" fmla="*/ 394 w 464"/>
                <a:gd name="T11" fmla="*/ 95 h 546"/>
                <a:gd name="T12" fmla="*/ 382 w 464"/>
                <a:gd name="T13" fmla="*/ 27 h 546"/>
                <a:gd name="T14" fmla="*/ 326 w 464"/>
                <a:gd name="T15" fmla="*/ 0 h 546"/>
                <a:gd name="T16" fmla="*/ 326 w 464"/>
                <a:gd name="T17" fmla="*/ 0 h 546"/>
                <a:gd name="T18" fmla="*/ 326 w 464"/>
                <a:gd name="T19" fmla="*/ 0 h 546"/>
                <a:gd name="T20" fmla="*/ 218 w 464"/>
                <a:gd name="T21" fmla="*/ 123 h 546"/>
                <a:gd name="T22" fmla="*/ 41 w 464"/>
                <a:gd name="T23" fmla="*/ 272 h 546"/>
                <a:gd name="T24" fmla="*/ 0 w 464"/>
                <a:gd name="T25" fmla="*/ 272 h 546"/>
                <a:gd name="T26" fmla="*/ 0 w 464"/>
                <a:gd name="T27" fmla="*/ 518 h 546"/>
                <a:gd name="T28" fmla="*/ 0 w 464"/>
                <a:gd name="T29" fmla="*/ 518 h 546"/>
                <a:gd name="T30" fmla="*/ 14 w 464"/>
                <a:gd name="T31" fmla="*/ 518 h 546"/>
                <a:gd name="T32" fmla="*/ 81 w 464"/>
                <a:gd name="T33" fmla="*/ 531 h 546"/>
                <a:gd name="T34" fmla="*/ 135 w 464"/>
                <a:gd name="T35" fmla="*/ 545 h 546"/>
                <a:gd name="T36" fmla="*/ 231 w 464"/>
                <a:gd name="T37" fmla="*/ 531 h 546"/>
                <a:gd name="T38" fmla="*/ 368 w 464"/>
                <a:gd name="T39" fmla="*/ 531 h 546"/>
                <a:gd name="T40" fmla="*/ 408 w 464"/>
                <a:gd name="T41" fmla="*/ 491 h 546"/>
                <a:gd name="T42" fmla="*/ 394 w 464"/>
                <a:gd name="T43" fmla="*/ 449 h 546"/>
                <a:gd name="T44" fmla="*/ 394 w 464"/>
                <a:gd name="T45" fmla="*/ 449 h 546"/>
                <a:gd name="T46" fmla="*/ 449 w 464"/>
                <a:gd name="T47" fmla="*/ 409 h 546"/>
                <a:gd name="T48" fmla="*/ 422 w 464"/>
                <a:gd name="T49" fmla="*/ 382 h 546"/>
                <a:gd name="T50" fmla="*/ 463 w 464"/>
                <a:gd name="T51" fmla="*/ 328 h 546"/>
                <a:gd name="T52" fmla="*/ 436 w 464"/>
                <a:gd name="T53" fmla="*/ 300 h 546"/>
                <a:gd name="T54" fmla="*/ 204 w 464"/>
                <a:gd name="T55" fmla="*/ 204 h 546"/>
                <a:gd name="T56" fmla="*/ 204 w 464"/>
                <a:gd name="T57" fmla="*/ 204 h 546"/>
                <a:gd name="T58" fmla="*/ 123 w 464"/>
                <a:gd name="T59" fmla="*/ 300 h 546"/>
                <a:gd name="T60" fmla="*/ 109 w 464"/>
                <a:gd name="T61" fmla="*/ 314 h 546"/>
                <a:gd name="T62" fmla="*/ 109 w 464"/>
                <a:gd name="T63" fmla="*/ 314 h 546"/>
                <a:gd name="T64" fmla="*/ 95 w 464"/>
                <a:gd name="T65" fmla="*/ 286 h 546"/>
                <a:gd name="T66" fmla="*/ 191 w 464"/>
                <a:gd name="T67" fmla="*/ 191 h 546"/>
                <a:gd name="T68" fmla="*/ 218 w 464"/>
                <a:gd name="T69" fmla="*/ 191 h 546"/>
                <a:gd name="T70" fmla="*/ 204 w 464"/>
                <a:gd name="T7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46">
                  <a:moveTo>
                    <a:pt x="436" y="300"/>
                  </a:moveTo>
                  <a:lnTo>
                    <a:pt x="436" y="300"/>
                  </a:lnTo>
                  <a:cubicBezTo>
                    <a:pt x="449" y="286"/>
                    <a:pt x="463" y="272"/>
                    <a:pt x="463" y="258"/>
                  </a:cubicBezTo>
                  <a:cubicBezTo>
                    <a:pt x="463" y="232"/>
                    <a:pt x="436" y="218"/>
                    <a:pt x="408" y="218"/>
                  </a:cubicBezTo>
                  <a:cubicBezTo>
                    <a:pt x="314" y="218"/>
                    <a:pt x="314" y="218"/>
                    <a:pt x="314" y="218"/>
                  </a:cubicBezTo>
                  <a:cubicBezTo>
                    <a:pt x="340" y="191"/>
                    <a:pt x="382" y="150"/>
                    <a:pt x="394" y="95"/>
                  </a:cubicBezTo>
                  <a:cubicBezTo>
                    <a:pt x="394" y="69"/>
                    <a:pt x="394" y="41"/>
                    <a:pt x="382" y="27"/>
                  </a:cubicBezTo>
                  <a:cubicBezTo>
                    <a:pt x="368" y="0"/>
                    <a:pt x="326" y="0"/>
                    <a:pt x="326" y="0"/>
                  </a:cubicBezTo>
                  <a:lnTo>
                    <a:pt x="326" y="0"/>
                  </a:lnTo>
                  <a:lnTo>
                    <a:pt x="326" y="0"/>
                  </a:lnTo>
                  <a:cubicBezTo>
                    <a:pt x="326" y="27"/>
                    <a:pt x="314" y="69"/>
                    <a:pt x="218" y="123"/>
                  </a:cubicBezTo>
                  <a:cubicBezTo>
                    <a:pt x="123" y="191"/>
                    <a:pt x="55" y="258"/>
                    <a:pt x="41" y="272"/>
                  </a:cubicBezTo>
                  <a:cubicBezTo>
                    <a:pt x="0" y="272"/>
                    <a:pt x="0" y="272"/>
                    <a:pt x="0" y="272"/>
                  </a:cubicBezTo>
                  <a:cubicBezTo>
                    <a:pt x="0" y="518"/>
                    <a:pt x="0" y="518"/>
                    <a:pt x="0" y="518"/>
                  </a:cubicBezTo>
                  <a:lnTo>
                    <a:pt x="0" y="518"/>
                  </a:lnTo>
                  <a:cubicBezTo>
                    <a:pt x="0" y="518"/>
                    <a:pt x="0" y="518"/>
                    <a:pt x="14" y="518"/>
                  </a:cubicBezTo>
                  <a:cubicBezTo>
                    <a:pt x="27" y="518"/>
                    <a:pt x="55" y="518"/>
                    <a:pt x="81" y="531"/>
                  </a:cubicBezTo>
                  <a:cubicBezTo>
                    <a:pt x="95" y="531"/>
                    <a:pt x="109" y="545"/>
                    <a:pt x="135" y="545"/>
                  </a:cubicBezTo>
                  <a:cubicBezTo>
                    <a:pt x="177" y="545"/>
                    <a:pt x="231" y="531"/>
                    <a:pt x="231" y="531"/>
                  </a:cubicBezTo>
                  <a:cubicBezTo>
                    <a:pt x="368" y="531"/>
                    <a:pt x="368" y="531"/>
                    <a:pt x="368" y="531"/>
                  </a:cubicBezTo>
                  <a:cubicBezTo>
                    <a:pt x="394" y="531"/>
                    <a:pt x="408" y="518"/>
                    <a:pt x="408" y="491"/>
                  </a:cubicBezTo>
                  <a:cubicBezTo>
                    <a:pt x="408" y="477"/>
                    <a:pt x="408" y="463"/>
                    <a:pt x="394" y="449"/>
                  </a:cubicBezTo>
                  <a:lnTo>
                    <a:pt x="394" y="449"/>
                  </a:lnTo>
                  <a:cubicBezTo>
                    <a:pt x="422" y="449"/>
                    <a:pt x="449" y="436"/>
                    <a:pt x="449" y="409"/>
                  </a:cubicBezTo>
                  <a:cubicBezTo>
                    <a:pt x="449" y="395"/>
                    <a:pt x="436" y="382"/>
                    <a:pt x="422" y="382"/>
                  </a:cubicBezTo>
                  <a:cubicBezTo>
                    <a:pt x="449" y="368"/>
                    <a:pt x="463" y="354"/>
                    <a:pt x="463" y="328"/>
                  </a:cubicBezTo>
                  <a:cubicBezTo>
                    <a:pt x="463" y="314"/>
                    <a:pt x="449" y="300"/>
                    <a:pt x="436" y="300"/>
                  </a:cubicBezTo>
                  <a:close/>
                  <a:moveTo>
                    <a:pt x="204" y="204"/>
                  </a:moveTo>
                  <a:lnTo>
                    <a:pt x="204" y="204"/>
                  </a:lnTo>
                  <a:cubicBezTo>
                    <a:pt x="163" y="246"/>
                    <a:pt x="123" y="300"/>
                    <a:pt x="123" y="300"/>
                  </a:cubicBezTo>
                  <a:cubicBezTo>
                    <a:pt x="123" y="314"/>
                    <a:pt x="123" y="314"/>
                    <a:pt x="109" y="314"/>
                  </a:cubicBezTo>
                  <a:lnTo>
                    <a:pt x="109" y="314"/>
                  </a:lnTo>
                  <a:cubicBezTo>
                    <a:pt x="95" y="300"/>
                    <a:pt x="95" y="300"/>
                    <a:pt x="95" y="286"/>
                  </a:cubicBezTo>
                  <a:cubicBezTo>
                    <a:pt x="95" y="286"/>
                    <a:pt x="135" y="218"/>
                    <a:pt x="191" y="191"/>
                  </a:cubicBezTo>
                  <a:cubicBezTo>
                    <a:pt x="204" y="177"/>
                    <a:pt x="218" y="191"/>
                    <a:pt x="218" y="191"/>
                  </a:cubicBezTo>
                  <a:cubicBezTo>
                    <a:pt x="218" y="204"/>
                    <a:pt x="218" y="204"/>
                    <a:pt x="204" y="204"/>
                  </a:cubicBezTo>
                  <a:close/>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grpSp>
      <p:grpSp>
        <p:nvGrpSpPr>
          <p:cNvPr id="48" name="Group 47"/>
          <p:cNvGrpSpPr/>
          <p:nvPr userDrawn="1"/>
        </p:nvGrpSpPr>
        <p:grpSpPr>
          <a:xfrm>
            <a:off x="4031205" y="4089088"/>
            <a:ext cx="308699" cy="310987"/>
            <a:chOff x="15935700" y="10788544"/>
            <a:chExt cx="618722" cy="623064"/>
          </a:xfrm>
          <a:solidFill>
            <a:srgbClr val="FFFFFF"/>
          </a:solidFill>
        </p:grpSpPr>
        <p:sp>
          <p:nvSpPr>
            <p:cNvPr id="49" name="Freeform 584"/>
            <p:cNvSpPr>
              <a:spLocks noChangeArrowheads="1"/>
            </p:cNvSpPr>
            <p:nvPr/>
          </p:nvSpPr>
          <p:spPr bwMode="auto">
            <a:xfrm>
              <a:off x="15935700" y="10788544"/>
              <a:ext cx="618722" cy="623064"/>
            </a:xfrm>
            <a:custGeom>
              <a:avLst/>
              <a:gdLst>
                <a:gd name="T0" fmla="*/ 641 w 654"/>
                <a:gd name="T1" fmla="*/ 258 h 655"/>
                <a:gd name="T2" fmla="*/ 341 w 654"/>
                <a:gd name="T3" fmla="*/ 13 h 655"/>
                <a:gd name="T4" fmla="*/ 68 w 654"/>
                <a:gd name="T5" fmla="*/ 258 h 655"/>
                <a:gd name="T6" fmla="*/ 0 w 654"/>
                <a:gd name="T7" fmla="*/ 258 h 655"/>
                <a:gd name="T8" fmla="*/ 0 w 654"/>
                <a:gd name="T9" fmla="*/ 654 h 655"/>
                <a:gd name="T10" fmla="*/ 653 w 654"/>
                <a:gd name="T11" fmla="*/ 654 h 655"/>
                <a:gd name="T12" fmla="*/ 641 w 654"/>
                <a:gd name="T13" fmla="*/ 258 h 655"/>
                <a:gd name="T14" fmla="*/ 327 w 654"/>
                <a:gd name="T15" fmla="*/ 55 h 655"/>
                <a:gd name="T16" fmla="*/ 122 w 654"/>
                <a:gd name="T17" fmla="*/ 258 h 655"/>
                <a:gd name="T18" fmla="*/ 96 w 654"/>
                <a:gd name="T19" fmla="*/ 558 h 655"/>
                <a:gd name="T20" fmla="*/ 54 w 654"/>
                <a:gd name="T21" fmla="*/ 545 h 655"/>
                <a:gd name="T22" fmla="*/ 110 w 654"/>
                <a:gd name="T23" fmla="*/ 545 h 655"/>
                <a:gd name="T24" fmla="*/ 110 w 654"/>
                <a:gd name="T25" fmla="*/ 477 h 655"/>
                <a:gd name="T26" fmla="*/ 122 w 654"/>
                <a:gd name="T27" fmla="*/ 381 h 655"/>
                <a:gd name="T28" fmla="*/ 150 w 654"/>
                <a:gd name="T29" fmla="*/ 409 h 655"/>
                <a:gd name="T30" fmla="*/ 82 w 654"/>
                <a:gd name="T31" fmla="*/ 422 h 655"/>
                <a:gd name="T32" fmla="*/ 164 w 654"/>
                <a:gd name="T33" fmla="*/ 504 h 655"/>
                <a:gd name="T34" fmla="*/ 313 w 654"/>
                <a:gd name="T35" fmla="*/ 558 h 655"/>
                <a:gd name="T36" fmla="*/ 287 w 654"/>
                <a:gd name="T37" fmla="*/ 504 h 655"/>
                <a:gd name="T38" fmla="*/ 205 w 654"/>
                <a:gd name="T39" fmla="*/ 558 h 655"/>
                <a:gd name="T40" fmla="*/ 245 w 654"/>
                <a:gd name="T41" fmla="*/ 381 h 655"/>
                <a:gd name="T42" fmla="*/ 341 w 654"/>
                <a:gd name="T43" fmla="*/ 558 h 655"/>
                <a:gd name="T44" fmla="*/ 462 w 654"/>
                <a:gd name="T45" fmla="*/ 558 h 655"/>
                <a:gd name="T46" fmla="*/ 368 w 654"/>
                <a:gd name="T47" fmla="*/ 558 h 655"/>
                <a:gd name="T48" fmla="*/ 382 w 654"/>
                <a:gd name="T49" fmla="*/ 381 h 655"/>
                <a:gd name="T50" fmla="*/ 462 w 654"/>
                <a:gd name="T51" fmla="*/ 545 h 655"/>
                <a:gd name="T52" fmla="*/ 585 w 654"/>
                <a:gd name="T53" fmla="*/ 558 h 655"/>
                <a:gd name="T54" fmla="*/ 490 w 654"/>
                <a:gd name="T55" fmla="*/ 558 h 655"/>
                <a:gd name="T56" fmla="*/ 585 w 654"/>
                <a:gd name="T57" fmla="*/ 381 h 655"/>
                <a:gd name="T58" fmla="*/ 518 w 654"/>
                <a:gd name="T59" fmla="*/ 395 h 655"/>
                <a:gd name="T60" fmla="*/ 585 w 654"/>
                <a:gd name="T61" fmla="*/ 449 h 655"/>
                <a:gd name="T62" fmla="*/ 518 w 654"/>
                <a:gd name="T63" fmla="*/ 477 h 655"/>
                <a:gd name="T64" fmla="*/ 585 w 654"/>
                <a:gd name="T65" fmla="*/ 54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655">
                  <a:moveTo>
                    <a:pt x="641" y="258"/>
                  </a:moveTo>
                  <a:lnTo>
                    <a:pt x="641" y="258"/>
                  </a:lnTo>
                  <a:cubicBezTo>
                    <a:pt x="585" y="258"/>
                    <a:pt x="585" y="258"/>
                    <a:pt x="585" y="258"/>
                  </a:cubicBezTo>
                  <a:cubicBezTo>
                    <a:pt x="341" y="13"/>
                    <a:pt x="341" y="13"/>
                    <a:pt x="341" y="13"/>
                  </a:cubicBezTo>
                  <a:cubicBezTo>
                    <a:pt x="327" y="0"/>
                    <a:pt x="313" y="0"/>
                    <a:pt x="313" y="13"/>
                  </a:cubicBezTo>
                  <a:cubicBezTo>
                    <a:pt x="68" y="258"/>
                    <a:pt x="68" y="258"/>
                    <a:pt x="68" y="258"/>
                  </a:cubicBezTo>
                  <a:cubicBezTo>
                    <a:pt x="0" y="258"/>
                    <a:pt x="0" y="258"/>
                    <a:pt x="0" y="258"/>
                  </a:cubicBezTo>
                  <a:lnTo>
                    <a:pt x="0" y="258"/>
                  </a:lnTo>
                  <a:cubicBezTo>
                    <a:pt x="0" y="654"/>
                    <a:pt x="0" y="654"/>
                    <a:pt x="0" y="654"/>
                  </a:cubicBezTo>
                  <a:lnTo>
                    <a:pt x="0" y="654"/>
                  </a:lnTo>
                  <a:cubicBezTo>
                    <a:pt x="641" y="654"/>
                    <a:pt x="641" y="654"/>
                    <a:pt x="641" y="654"/>
                  </a:cubicBezTo>
                  <a:cubicBezTo>
                    <a:pt x="653" y="654"/>
                    <a:pt x="653" y="654"/>
                    <a:pt x="653" y="654"/>
                  </a:cubicBezTo>
                  <a:cubicBezTo>
                    <a:pt x="653" y="258"/>
                    <a:pt x="653" y="258"/>
                    <a:pt x="653" y="258"/>
                  </a:cubicBezTo>
                  <a:cubicBezTo>
                    <a:pt x="653" y="258"/>
                    <a:pt x="653" y="258"/>
                    <a:pt x="641" y="258"/>
                  </a:cubicBezTo>
                  <a:close/>
                  <a:moveTo>
                    <a:pt x="327" y="55"/>
                  </a:moveTo>
                  <a:lnTo>
                    <a:pt x="327" y="55"/>
                  </a:lnTo>
                  <a:cubicBezTo>
                    <a:pt x="518" y="258"/>
                    <a:pt x="518" y="258"/>
                    <a:pt x="518" y="258"/>
                  </a:cubicBezTo>
                  <a:cubicBezTo>
                    <a:pt x="122" y="258"/>
                    <a:pt x="122" y="258"/>
                    <a:pt x="122" y="258"/>
                  </a:cubicBezTo>
                  <a:lnTo>
                    <a:pt x="327" y="55"/>
                  </a:lnTo>
                  <a:close/>
                  <a:moveTo>
                    <a:pt x="96" y="558"/>
                  </a:moveTo>
                  <a:lnTo>
                    <a:pt x="96" y="558"/>
                  </a:lnTo>
                  <a:cubicBezTo>
                    <a:pt x="82" y="558"/>
                    <a:pt x="68" y="558"/>
                    <a:pt x="54" y="545"/>
                  </a:cubicBezTo>
                  <a:cubicBezTo>
                    <a:pt x="68" y="531"/>
                    <a:pt x="68" y="531"/>
                    <a:pt x="68" y="531"/>
                  </a:cubicBezTo>
                  <a:cubicBezTo>
                    <a:pt x="68" y="531"/>
                    <a:pt x="82" y="545"/>
                    <a:pt x="110" y="545"/>
                  </a:cubicBezTo>
                  <a:cubicBezTo>
                    <a:pt x="122" y="545"/>
                    <a:pt x="136" y="531"/>
                    <a:pt x="136" y="517"/>
                  </a:cubicBezTo>
                  <a:cubicBezTo>
                    <a:pt x="136" y="489"/>
                    <a:pt x="136" y="489"/>
                    <a:pt x="110" y="477"/>
                  </a:cubicBezTo>
                  <a:cubicBezTo>
                    <a:pt x="82" y="463"/>
                    <a:pt x="54" y="449"/>
                    <a:pt x="54" y="422"/>
                  </a:cubicBezTo>
                  <a:cubicBezTo>
                    <a:pt x="54" y="395"/>
                    <a:pt x="82" y="381"/>
                    <a:pt x="122" y="381"/>
                  </a:cubicBezTo>
                  <a:cubicBezTo>
                    <a:pt x="136" y="381"/>
                    <a:pt x="150" y="381"/>
                    <a:pt x="164" y="381"/>
                  </a:cubicBezTo>
                  <a:cubicBezTo>
                    <a:pt x="150" y="409"/>
                    <a:pt x="150" y="409"/>
                    <a:pt x="150" y="409"/>
                  </a:cubicBezTo>
                  <a:cubicBezTo>
                    <a:pt x="150" y="395"/>
                    <a:pt x="136" y="395"/>
                    <a:pt x="122" y="395"/>
                  </a:cubicBezTo>
                  <a:cubicBezTo>
                    <a:pt x="96" y="395"/>
                    <a:pt x="82" y="409"/>
                    <a:pt x="82" y="422"/>
                  </a:cubicBezTo>
                  <a:cubicBezTo>
                    <a:pt x="82" y="435"/>
                    <a:pt x="96" y="449"/>
                    <a:pt x="122" y="449"/>
                  </a:cubicBezTo>
                  <a:cubicBezTo>
                    <a:pt x="150" y="463"/>
                    <a:pt x="164" y="477"/>
                    <a:pt x="164" y="504"/>
                  </a:cubicBezTo>
                  <a:cubicBezTo>
                    <a:pt x="164" y="531"/>
                    <a:pt x="150" y="558"/>
                    <a:pt x="96" y="558"/>
                  </a:cubicBezTo>
                  <a:close/>
                  <a:moveTo>
                    <a:pt x="313" y="558"/>
                  </a:moveTo>
                  <a:lnTo>
                    <a:pt x="313" y="558"/>
                  </a:lnTo>
                  <a:cubicBezTo>
                    <a:pt x="287" y="504"/>
                    <a:pt x="287" y="504"/>
                    <a:pt x="287" y="504"/>
                  </a:cubicBezTo>
                  <a:cubicBezTo>
                    <a:pt x="231" y="504"/>
                    <a:pt x="231" y="504"/>
                    <a:pt x="231" y="504"/>
                  </a:cubicBezTo>
                  <a:cubicBezTo>
                    <a:pt x="205" y="558"/>
                    <a:pt x="205" y="558"/>
                    <a:pt x="205" y="558"/>
                  </a:cubicBezTo>
                  <a:cubicBezTo>
                    <a:pt x="177" y="558"/>
                    <a:pt x="177" y="558"/>
                    <a:pt x="177" y="558"/>
                  </a:cubicBezTo>
                  <a:cubicBezTo>
                    <a:pt x="245" y="381"/>
                    <a:pt x="245" y="381"/>
                    <a:pt x="245" y="381"/>
                  </a:cubicBezTo>
                  <a:cubicBezTo>
                    <a:pt x="273" y="381"/>
                    <a:pt x="273" y="381"/>
                    <a:pt x="273" y="381"/>
                  </a:cubicBezTo>
                  <a:cubicBezTo>
                    <a:pt x="341" y="558"/>
                    <a:pt x="341" y="558"/>
                    <a:pt x="341" y="558"/>
                  </a:cubicBezTo>
                  <a:lnTo>
                    <a:pt x="313" y="558"/>
                  </a:lnTo>
                  <a:close/>
                  <a:moveTo>
                    <a:pt x="462" y="558"/>
                  </a:moveTo>
                  <a:lnTo>
                    <a:pt x="462" y="558"/>
                  </a:lnTo>
                  <a:cubicBezTo>
                    <a:pt x="368" y="558"/>
                    <a:pt x="368" y="558"/>
                    <a:pt x="368" y="558"/>
                  </a:cubicBezTo>
                  <a:cubicBezTo>
                    <a:pt x="368" y="381"/>
                    <a:pt x="368" y="381"/>
                    <a:pt x="368" y="381"/>
                  </a:cubicBezTo>
                  <a:cubicBezTo>
                    <a:pt x="382" y="381"/>
                    <a:pt x="382" y="381"/>
                    <a:pt x="382" y="381"/>
                  </a:cubicBezTo>
                  <a:cubicBezTo>
                    <a:pt x="382" y="545"/>
                    <a:pt x="382" y="545"/>
                    <a:pt x="382" y="545"/>
                  </a:cubicBezTo>
                  <a:cubicBezTo>
                    <a:pt x="462" y="545"/>
                    <a:pt x="462" y="545"/>
                    <a:pt x="462" y="545"/>
                  </a:cubicBezTo>
                  <a:lnTo>
                    <a:pt x="462" y="558"/>
                  </a:lnTo>
                  <a:close/>
                  <a:moveTo>
                    <a:pt x="585" y="558"/>
                  </a:moveTo>
                  <a:lnTo>
                    <a:pt x="585" y="558"/>
                  </a:lnTo>
                  <a:cubicBezTo>
                    <a:pt x="490" y="558"/>
                    <a:pt x="490" y="558"/>
                    <a:pt x="490" y="558"/>
                  </a:cubicBezTo>
                  <a:cubicBezTo>
                    <a:pt x="490" y="381"/>
                    <a:pt x="490" y="381"/>
                    <a:pt x="490" y="381"/>
                  </a:cubicBezTo>
                  <a:cubicBezTo>
                    <a:pt x="585" y="381"/>
                    <a:pt x="585" y="381"/>
                    <a:pt x="585" y="381"/>
                  </a:cubicBezTo>
                  <a:cubicBezTo>
                    <a:pt x="585" y="395"/>
                    <a:pt x="585" y="395"/>
                    <a:pt x="585" y="395"/>
                  </a:cubicBezTo>
                  <a:cubicBezTo>
                    <a:pt x="518" y="395"/>
                    <a:pt x="518" y="395"/>
                    <a:pt x="518" y="395"/>
                  </a:cubicBezTo>
                  <a:cubicBezTo>
                    <a:pt x="518" y="449"/>
                    <a:pt x="518" y="449"/>
                    <a:pt x="518" y="449"/>
                  </a:cubicBezTo>
                  <a:cubicBezTo>
                    <a:pt x="585" y="449"/>
                    <a:pt x="585" y="449"/>
                    <a:pt x="585" y="449"/>
                  </a:cubicBezTo>
                  <a:cubicBezTo>
                    <a:pt x="585" y="477"/>
                    <a:pt x="585" y="477"/>
                    <a:pt x="585" y="477"/>
                  </a:cubicBezTo>
                  <a:cubicBezTo>
                    <a:pt x="518" y="477"/>
                    <a:pt x="518" y="477"/>
                    <a:pt x="518" y="477"/>
                  </a:cubicBezTo>
                  <a:cubicBezTo>
                    <a:pt x="518" y="545"/>
                    <a:pt x="518" y="545"/>
                    <a:pt x="518" y="545"/>
                  </a:cubicBezTo>
                  <a:cubicBezTo>
                    <a:pt x="585" y="545"/>
                    <a:pt x="585" y="545"/>
                    <a:pt x="585" y="545"/>
                  </a:cubicBezTo>
                  <a:lnTo>
                    <a:pt x="585" y="558"/>
                  </a:lnTo>
                  <a:close/>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sp>
          <p:nvSpPr>
            <p:cNvPr id="50" name="Freeform 585"/>
            <p:cNvSpPr>
              <a:spLocks noChangeArrowheads="1"/>
            </p:cNvSpPr>
            <p:nvPr/>
          </p:nvSpPr>
          <p:spPr bwMode="auto">
            <a:xfrm>
              <a:off x="16153089" y="11160709"/>
              <a:ext cx="54346" cy="79454"/>
            </a:xfrm>
            <a:custGeom>
              <a:avLst/>
              <a:gdLst>
                <a:gd name="T0" fmla="*/ 28 w 57"/>
                <a:gd name="T1" fmla="*/ 0 h 83"/>
                <a:gd name="T2" fmla="*/ 28 w 57"/>
                <a:gd name="T3" fmla="*/ 0 h 83"/>
                <a:gd name="T4" fmla="*/ 28 w 57"/>
                <a:gd name="T5" fmla="*/ 0 h 83"/>
                <a:gd name="T6" fmla="*/ 14 w 57"/>
                <a:gd name="T7" fmla="*/ 40 h 83"/>
                <a:gd name="T8" fmla="*/ 0 w 57"/>
                <a:gd name="T9" fmla="*/ 82 h 83"/>
                <a:gd name="T10" fmla="*/ 56 w 57"/>
                <a:gd name="T11" fmla="*/ 82 h 83"/>
                <a:gd name="T12" fmla="*/ 42 w 57"/>
                <a:gd name="T13" fmla="*/ 40 h 83"/>
                <a:gd name="T14" fmla="*/ 28 w 57"/>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3">
                  <a:moveTo>
                    <a:pt x="28" y="0"/>
                  </a:moveTo>
                  <a:lnTo>
                    <a:pt x="28" y="0"/>
                  </a:lnTo>
                  <a:lnTo>
                    <a:pt x="28" y="0"/>
                  </a:lnTo>
                  <a:cubicBezTo>
                    <a:pt x="28" y="14"/>
                    <a:pt x="28" y="27"/>
                    <a:pt x="14" y="40"/>
                  </a:cubicBezTo>
                  <a:cubicBezTo>
                    <a:pt x="0" y="82"/>
                    <a:pt x="0" y="82"/>
                    <a:pt x="0" y="82"/>
                  </a:cubicBezTo>
                  <a:cubicBezTo>
                    <a:pt x="56" y="82"/>
                    <a:pt x="56" y="82"/>
                    <a:pt x="56" y="82"/>
                  </a:cubicBezTo>
                  <a:cubicBezTo>
                    <a:pt x="42" y="40"/>
                    <a:pt x="42" y="40"/>
                    <a:pt x="42" y="40"/>
                  </a:cubicBezTo>
                  <a:cubicBezTo>
                    <a:pt x="28" y="27"/>
                    <a:pt x="28" y="14"/>
                    <a:pt x="28" y="0"/>
                  </a:cubicBezTo>
                </a:path>
              </a:pathLst>
            </a:custGeom>
            <a:grpFill/>
            <a:ln>
              <a:noFill/>
            </a:ln>
            <a:effectLst/>
          </p:spPr>
          <p:txBody>
            <a:bodyPr wrap="none" lIns="57137" tIns="28569" rIns="57137" bIns="28569" anchor="ctr"/>
            <a:lstStyle/>
            <a:p>
              <a:pPr defTabSz="408097">
                <a:defRPr/>
              </a:pPr>
              <a:endParaRPr lang="en-US" sz="521" dirty="0">
                <a:latin typeface="Lato Light"/>
                <a:cs typeface="Lato Light"/>
              </a:endParaRPr>
            </a:p>
          </p:txBody>
        </p:sp>
      </p:grpSp>
      <p:pic>
        <p:nvPicPr>
          <p:cNvPr id="51" name="Picture 50" descr="LUXSHARE-ICT LOGO(原).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828428" y="3851806"/>
            <a:ext cx="3077447" cy="693713"/>
          </a:xfrm>
          <a:prstGeom prst="rect">
            <a:avLst/>
          </a:prstGeom>
        </p:spPr>
      </p:pic>
    </p:spTree>
    <p:extLst>
      <p:ext uri="{BB962C8B-B14F-4D97-AF65-F5344CB8AC3E}">
        <p14:creationId xmlns:p14="http://schemas.microsoft.com/office/powerpoint/2010/main" val="3417732439"/>
      </p:ext>
    </p:extLst>
  </p:cSld>
  <p:clrMap bg1="lt1" tx1="dk1" bg2="lt2" tx2="dk2" accent1="accent1" accent2="accent2" accent3="accent3" accent4="accent4" accent5="accent5" accent6="accent6" hlink="hlink" folHlink="folHlink"/>
  <p:sldLayoutIdLst>
    <p:sldLayoutId id="21474840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145403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14"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p:cNvSpPr/>
          <p:nvPr userDrawn="1"/>
        </p:nvSpPr>
        <p:spPr>
          <a:xfrm>
            <a:off x="3176" y="0"/>
            <a:ext cx="2354542"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Creative Team\Photography\Journalistic Photography - Approved\iStock_000011098038Large.jpg">
            <a:extLst>
              <a:ext uri="{FF2B5EF4-FFF2-40B4-BE49-F238E27FC236}">
                <a16:creationId xmlns:a16="http://schemas.microsoft.com/office/drawing/2014/main" id="{0EAE967B-54B8-4CE6-83EA-1DD81D9DAF2F}"/>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flipH="1">
            <a:off x="2243469" y="0"/>
            <a:ext cx="6903878"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51892" y="4906325"/>
            <a:ext cx="1371600" cy="143745"/>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fld id="{45731394-12DD-4731-B8A9-C62BD19CDEBF}" type="slidenum">
              <a:rPr lang="en-US" altLang="zh-CN" sz="788" smtClean="0">
                <a:solidFill>
                  <a:srgbClr val="7D7D7D"/>
                </a:solidFill>
                <a:latin typeface="Arial" panose="020B0604020202020204" pitchFamily="34" charset="0"/>
                <a:cs typeface="Arial" panose="020B0604020202020204" pitchFamily="34" charset="0"/>
              </a:rPr>
              <a:t>‹#›</a:t>
            </a:fld>
            <a:endParaRPr lang="zh-CN" altLang="en-US" sz="788" dirty="0">
              <a:solidFill>
                <a:srgbClr val="7D7D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24399"/>
      </p:ext>
    </p:extLst>
  </p:cSld>
  <p:clrMap bg1="lt1" tx1="dk1" bg2="lt2" tx2="dk2" accent1="accent1" accent2="accent2" accent3="accent3" accent4="accent4" accent5="accent5" accent6="accent6" hlink="hlink" folHlink="folHlink"/>
  <p:sldLayoutIdLst>
    <p:sldLayoutId id="21474840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4238364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62" name="think-cell Slide" r:id="rId5" imgW="480" imgH="479" progId="TCLayout.ActiveDocument.1">
                  <p:embed/>
                </p:oleObj>
              </mc:Choice>
              <mc:Fallback>
                <p:oleObj name="think-cell Slide" r:id="rId5" imgW="480" imgH="4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p:cNvSpPr/>
          <p:nvPr userDrawn="1"/>
        </p:nvSpPr>
        <p:spPr>
          <a:xfrm>
            <a:off x="3176" y="0"/>
            <a:ext cx="2354542"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51892" y="4906325"/>
            <a:ext cx="1371600" cy="143745"/>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fld id="{45731394-12DD-4731-B8A9-C62BD19CDEBF}" type="slidenum">
              <a:rPr lang="en-US" altLang="zh-CN" sz="788" smtClean="0">
                <a:solidFill>
                  <a:srgbClr val="7D7D7D"/>
                </a:solidFill>
                <a:latin typeface="Arial" panose="020B0604020202020204" pitchFamily="34" charset="0"/>
                <a:cs typeface="Arial" panose="020B0604020202020204" pitchFamily="34" charset="0"/>
              </a:rPr>
              <a:t>‹#›</a:t>
            </a:fld>
            <a:endParaRPr lang="zh-CN" altLang="en-US" sz="788" dirty="0">
              <a:solidFill>
                <a:srgbClr val="7D7D7D"/>
              </a:solidFill>
              <a:latin typeface="Arial" panose="020B0604020202020204" pitchFamily="34" charset="0"/>
              <a:cs typeface="Arial" panose="020B0604020202020204" pitchFamily="34" charset="0"/>
            </a:endParaRPr>
          </a:p>
        </p:txBody>
      </p:sp>
      <p:pic>
        <p:nvPicPr>
          <p:cNvPr id="692227" name="Picture 3"/>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052084" y="0"/>
            <a:ext cx="7251404" cy="5143500"/>
          </a:xfrm>
          <a:prstGeom prst="rect">
            <a:avLst/>
          </a:prstGeom>
          <a:solidFill>
            <a:schemeClr val="accent3">
              <a:lumMod val="40000"/>
              <a:lumOff val="60000"/>
            </a:schemeClr>
          </a:solidFill>
          <a:ln>
            <a:noFill/>
          </a:ln>
          <a:effectLst/>
        </p:spPr>
      </p:pic>
      <p:sp>
        <p:nvSpPr>
          <p:cNvPr id="3" name="Rectangle 2"/>
          <p:cNvSpPr/>
          <p:nvPr userDrawn="1"/>
        </p:nvSpPr>
        <p:spPr>
          <a:xfrm>
            <a:off x="2052084" y="3175"/>
            <a:ext cx="7251403" cy="5140325"/>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002050"/>
      </p:ext>
    </p:extLst>
  </p:cSld>
  <p:clrMap bg1="lt1" tx1="dk1" bg2="lt2" tx2="dk2" accent1="accent1" accent2="accent2" accent3="accent3" accent4="accent4" accent5="accent5" accent6="accent6" hlink="hlink" folHlink="folHlink"/>
  <p:sldLayoutIdLst>
    <p:sldLayoutId id="21474840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82" name="think-cell Slide" r:id="rId16" imgW="480" imgH="479" progId="TCLayout.ActiveDocument.1">
                  <p:embed/>
                </p:oleObj>
              </mc:Choice>
              <mc:Fallback>
                <p:oleObj name="think-cell Slide" r:id="rId16" imgW="480" imgH="479" progId="TCLayout.ActiveDocument.1">
                  <p:embed/>
                  <p:pic>
                    <p:nvPicPr>
                      <p:cNvPr id="3" name="Object 2"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28046" y="-372030"/>
            <a:ext cx="102657" cy="902811"/>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ts val="2000"/>
              </a:lnSpc>
              <a:spcBef>
                <a:spcPct val="0"/>
              </a:spcBef>
              <a:spcAft>
                <a:spcPct val="0"/>
              </a:spcAft>
              <a:buClrTx/>
              <a:buSzTx/>
              <a:buFontTx/>
              <a:buNone/>
              <a:tabLst/>
            </a:pPr>
            <a:endParaRPr kumimoji="0" lang="en-US" sz="1700" b="1" i="0" u="none" strike="noStrike" cap="none" spc="0" normalizeH="0" baseline="0">
              <a:ln>
                <a:noFill/>
              </a:ln>
              <a:solidFill>
                <a:srgbClr val="000000"/>
              </a:solidFill>
              <a:effectLst/>
              <a:uFillTx/>
              <a:latin typeface="Helvetica"/>
              <a:ea typeface="+mj-ea"/>
              <a:cs typeface="Calibri"/>
              <a:sym typeface="Helvetica"/>
            </a:endParaRPr>
          </a:p>
        </p:txBody>
      </p:sp>
      <p:sp>
        <p:nvSpPr>
          <p:cNvPr id="2" name="Shape 2"/>
          <p:cNvSpPr/>
          <p:nvPr/>
        </p:nvSpPr>
        <p:spPr>
          <a:xfrm>
            <a:off x="225795" y="591915"/>
            <a:ext cx="8743485" cy="0"/>
          </a:xfrm>
          <a:prstGeom prst="line">
            <a:avLst/>
          </a:prstGeom>
          <a:ln w="12700">
            <a:solidFill>
              <a:srgbClr val="929292"/>
            </a:solidFill>
            <a:miter lim="400000"/>
          </a:ln>
        </p:spPr>
        <p:txBody>
          <a:bodyPr lIns="17144" tIns="17144" rIns="17144" bIns="17144"/>
          <a:lstStyle/>
          <a:p>
            <a:pPr algn="ctr" defTabSz="309563" hangingPunct="0"/>
            <a:endParaRPr sz="2000" kern="0">
              <a:solidFill>
                <a:srgbClr val="000000"/>
              </a:solidFill>
              <a:latin typeface="Lucida Grande"/>
              <a:sym typeface="Lucida Grande"/>
            </a:endParaRPr>
          </a:p>
        </p:txBody>
      </p:sp>
      <p:sp>
        <p:nvSpPr>
          <p:cNvPr id="8" name="TextBox 7"/>
          <p:cNvSpPr txBox="1"/>
          <p:nvPr userDrawn="1"/>
        </p:nvSpPr>
        <p:spPr>
          <a:xfrm>
            <a:off x="151892" y="4906325"/>
            <a:ext cx="1371600" cy="143745"/>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fld id="{45731394-12DD-4731-B8A9-C62BD19CDEBF}" type="slidenum">
              <a:rPr lang="en-US" altLang="zh-CN" sz="788" smtClean="0">
                <a:solidFill>
                  <a:schemeClr val="tx2">
                    <a:lumMod val="75000"/>
                  </a:schemeClr>
                </a:solidFill>
                <a:latin typeface="Arial" panose="020B0604020202020204" pitchFamily="34" charset="0"/>
                <a:cs typeface="Arial" panose="020B0604020202020204" pitchFamily="34" charset="0"/>
              </a:rPr>
              <a:t>‹#›</a:t>
            </a:fld>
            <a:endParaRPr lang="zh-CN" altLang="en-US" sz="788"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userDrawn="1"/>
        </p:nvSpPr>
        <p:spPr>
          <a:xfrm>
            <a:off x="3944377" y="4897701"/>
            <a:ext cx="1371600" cy="145412"/>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r>
              <a:rPr lang="en-US" altLang="zh-CN" sz="800" dirty="0">
                <a:solidFill>
                  <a:schemeClr val="tx2">
                    <a:lumMod val="75000"/>
                  </a:schemeClr>
                </a:solidFill>
                <a:latin typeface="+mn-lt"/>
                <a:cs typeface="Arial" panose="020B0604020202020204" pitchFamily="34" charset="0"/>
              </a:rPr>
              <a:t>Internal</a:t>
            </a:r>
            <a:r>
              <a:rPr lang="en-US" altLang="zh-CN" sz="800" baseline="0" dirty="0">
                <a:solidFill>
                  <a:schemeClr val="tx2">
                    <a:lumMod val="75000"/>
                  </a:schemeClr>
                </a:solidFill>
                <a:latin typeface="+mn-lt"/>
                <a:cs typeface="Arial" panose="020B0604020202020204" pitchFamily="34" charset="0"/>
              </a:rPr>
              <a:t> use – confidential </a:t>
            </a:r>
            <a:endParaRPr lang="zh-CN" altLang="en-US" sz="800" dirty="0">
              <a:solidFill>
                <a:schemeClr val="tx2">
                  <a:lumMod val="75000"/>
                </a:schemeClr>
              </a:solidFill>
              <a:latin typeface="+mn-lt"/>
              <a:cs typeface="Arial" panose="020B0604020202020204" pitchFamily="34" charset="0"/>
            </a:endParaRPr>
          </a:p>
        </p:txBody>
      </p:sp>
      <p:sp>
        <p:nvSpPr>
          <p:cNvPr id="7" name="Title Placeholder 21"/>
          <p:cNvSpPr>
            <a:spLocks noGrp="1"/>
          </p:cNvSpPr>
          <p:nvPr>
            <p:ph type="title"/>
          </p:nvPr>
        </p:nvSpPr>
        <p:spPr bwMode="auto">
          <a:xfrm>
            <a:off x="211458" y="44120"/>
            <a:ext cx="8680206" cy="527605"/>
          </a:xfrm>
          <a:prstGeom prst="rect">
            <a:avLst/>
          </a:prstGeom>
          <a:noFill/>
          <a:ln w="9525">
            <a:noFill/>
            <a:miter lim="800000"/>
            <a:headEnd/>
            <a:tailEnd/>
          </a:ln>
        </p:spPr>
        <p:txBody>
          <a:bodyPr vert="horz" wrap="square" lIns="54864" tIns="0" rIns="0" bIns="0" numCol="1" anchor="b" anchorCtr="0" compatLnSpc="1">
            <a:prstTxWarp prst="textNoShape">
              <a:avLst/>
            </a:prstTxWarp>
            <a:normAutofit/>
          </a:bodyPr>
          <a:lstStyle/>
          <a:p>
            <a:pPr lvl="0"/>
            <a:r>
              <a:rPr lang="en-US" dirty="0"/>
              <a:t>Click to edit content page title</a:t>
            </a:r>
          </a:p>
        </p:txBody>
      </p:sp>
      <p:pic>
        <p:nvPicPr>
          <p:cNvPr id="104036" name="Picture 612"/>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016949" y="4795876"/>
            <a:ext cx="1038558" cy="32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0737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spd="med"/>
  <p:txStyles>
    <p:titleStyle>
      <a:lvl1pPr marL="0" marR="0" indent="0" algn="l" defTabSz="309563" rtl="0" latinLnBrk="0">
        <a:lnSpc>
          <a:spcPts val="2000"/>
        </a:lnSpc>
        <a:spcBef>
          <a:spcPts val="0"/>
        </a:spcBef>
        <a:spcAft>
          <a:spcPts val="0"/>
        </a:spcAft>
        <a:buClrTx/>
        <a:buSzTx/>
        <a:buFontTx/>
        <a:buNone/>
        <a:tabLst/>
        <a:defRPr sz="2000" b="1" i="0" u="none" strike="noStrike" cap="none" spc="0" baseline="0">
          <a:ln>
            <a:noFill/>
          </a:ln>
          <a:solidFill>
            <a:srgbClr val="024C90"/>
          </a:solidFill>
          <a:uFillTx/>
          <a:latin typeface="+mn-lt"/>
          <a:ea typeface="Calibri" pitchFamily="34" charset="0"/>
          <a:cs typeface="Calibri" pitchFamily="34" charset="0"/>
          <a:sym typeface="華康黑體 Std W7"/>
        </a:defRPr>
      </a:lvl1pPr>
      <a:lvl2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2pPr>
      <a:lvl3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3pPr>
      <a:lvl4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4pPr>
      <a:lvl5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5pPr>
      <a:lvl6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6pPr>
      <a:lvl7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7pPr>
      <a:lvl8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8pPr>
      <a:lvl9pPr marL="0" marR="0" indent="0" algn="l" defTabSz="309563" rtl="0" latinLnBrk="0">
        <a:lnSpc>
          <a:spcPct val="100000"/>
        </a:lnSpc>
        <a:spcBef>
          <a:spcPts val="0"/>
        </a:spcBef>
        <a:spcAft>
          <a:spcPts val="0"/>
        </a:spcAft>
        <a:buClrTx/>
        <a:buSzTx/>
        <a:buFontTx/>
        <a:buNone/>
        <a:tabLst/>
        <a:defRPr sz="3400" b="0" i="0" u="none" strike="noStrike" cap="none" spc="0" baseline="0">
          <a:ln>
            <a:noFill/>
          </a:ln>
          <a:solidFill>
            <a:srgbClr val="024C90"/>
          </a:solidFill>
          <a:uFillTx/>
          <a:latin typeface="華康黑體 Std W7"/>
          <a:ea typeface="華康黑體 Std W7"/>
          <a:cs typeface="華康黑體 Std W7"/>
          <a:sym typeface="華康黑體 Std W7"/>
        </a:defRPr>
      </a:lvl9pPr>
    </p:titleStyle>
    <p:bodyStyle>
      <a:lvl1pPr marL="190500" marR="0" indent="-71438"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1pPr>
      <a:lvl2pPr marL="364577" marR="0" indent="-78827"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2pPr>
      <a:lvl3pPr marL="537104" marR="0" indent="-84666"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3pPr>
      <a:lvl4pPr marL="714375" marR="0" indent="-95250"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4pPr>
      <a:lvl5pPr marL="894669" marR="0" indent="-108857"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5pPr>
      <a:lvl6pPr marL="1071563" marR="0" indent="-152400"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6pPr>
      <a:lvl7pPr marL="1204913" marR="0" indent="-152400"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7pPr>
      <a:lvl8pPr marL="1338263" marR="0" indent="-152400"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8pPr>
      <a:lvl9pPr marL="1471613" marR="0" indent="-152400" algn="l" defTabSz="309563" rtl="0" latinLnBrk="0">
        <a:lnSpc>
          <a:spcPct val="80000"/>
        </a:lnSpc>
        <a:spcBef>
          <a:spcPts val="525"/>
        </a:spcBef>
        <a:spcAft>
          <a:spcPts val="0"/>
        </a:spcAft>
        <a:buClrTx/>
        <a:buSzPct val="75000"/>
        <a:buFontTx/>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1pPr>
      <a:lvl2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2pPr>
      <a:lvl3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3pPr>
      <a:lvl4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4pPr>
      <a:lvl5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5pPr>
      <a:lvl6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6pPr>
      <a:lvl7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7pPr>
      <a:lvl8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8pPr>
      <a:lvl9pPr marL="0" marR="0" indent="0" algn="ctr" defTabSz="309563"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64" name="think-cell Slide" r:id="rId5" imgW="6985" imgH="6985" progId="TCLayout.ActiveDocument.1">
                  <p:embed/>
                </p:oleObj>
              </mc:Choice>
              <mc:Fallback>
                <p:oleObj name="think-cell Slide" r:id="rId5" imgW="6985" imgH="6985"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extBox 7"/>
          <p:cNvSpPr txBox="1"/>
          <p:nvPr/>
        </p:nvSpPr>
        <p:spPr>
          <a:xfrm>
            <a:off x="3944377" y="4897701"/>
            <a:ext cx="1371600" cy="143745"/>
          </a:xfrm>
          <a:prstGeom prst="rect">
            <a:avLst/>
          </a:prstGeom>
          <a:noFill/>
        </p:spPr>
        <p:txBody>
          <a:bodyPr wrap="square" lIns="34278" tIns="17139" rIns="34278" bIns="17139" rtlCol="0">
            <a:spAutoFit/>
          </a:bodyPr>
          <a:lstStyle/>
          <a:p>
            <a:pPr>
              <a:lnSpc>
                <a:spcPct val="90000"/>
              </a:lnSpc>
              <a:spcBef>
                <a:spcPts val="225"/>
              </a:spcBef>
              <a:spcAft>
                <a:spcPts val="0"/>
              </a:spcAft>
              <a:buClr>
                <a:schemeClr val="bg1"/>
              </a:buClr>
            </a:pPr>
            <a:r>
              <a:rPr lang="en-US" altLang="zh-CN" sz="790" dirty="0">
                <a:solidFill>
                  <a:schemeClr val="bg1">
                    <a:lumMod val="65000"/>
                  </a:schemeClr>
                </a:solidFill>
                <a:latin typeface="Arial" panose="020B0604020202020204" pitchFamily="34" charset="0"/>
                <a:cs typeface="Arial" panose="020B0604020202020204" pitchFamily="34" charset="0"/>
              </a:rPr>
              <a:t>Internal</a:t>
            </a:r>
            <a:r>
              <a:rPr lang="en-US" altLang="zh-CN" sz="790" baseline="0" dirty="0">
                <a:solidFill>
                  <a:schemeClr val="bg1">
                    <a:lumMod val="65000"/>
                  </a:schemeClr>
                </a:solidFill>
                <a:latin typeface="Arial" panose="020B0604020202020204" pitchFamily="34" charset="0"/>
                <a:cs typeface="Arial" panose="020B0604020202020204" pitchFamily="34" charset="0"/>
              </a:rPr>
              <a:t> use – confidential </a:t>
            </a:r>
            <a:endParaRPr lang="zh-CN" altLang="en-US" sz="790" dirty="0">
              <a:solidFill>
                <a:schemeClr val="bg1">
                  <a:lumMod val="65000"/>
                </a:schemeClr>
              </a:solidFill>
              <a:latin typeface="Arial" panose="020B0604020202020204" pitchFamily="34" charset="0"/>
              <a:cs typeface="Arial" panose="020B0604020202020204" pitchFamily="34" charset="0"/>
            </a:endParaRPr>
          </a:p>
        </p:txBody>
      </p:sp>
      <p:sp>
        <p:nvSpPr>
          <p:cNvPr id="12" name="Oval 11"/>
          <p:cNvSpPr/>
          <p:nvPr/>
        </p:nvSpPr>
        <p:spPr>
          <a:xfrm>
            <a:off x="479313" y="4036004"/>
            <a:ext cx="675342" cy="67534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0" dirty="0"/>
          </a:p>
        </p:txBody>
      </p:sp>
      <p:sp>
        <p:nvSpPr>
          <p:cNvPr id="13" name="Oval 12"/>
          <p:cNvSpPr/>
          <p:nvPr/>
        </p:nvSpPr>
        <p:spPr>
          <a:xfrm>
            <a:off x="1386700" y="4036004"/>
            <a:ext cx="675342" cy="67534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0" dirty="0"/>
          </a:p>
        </p:txBody>
      </p:sp>
      <p:sp>
        <p:nvSpPr>
          <p:cNvPr id="14" name="Oval 13"/>
          <p:cNvSpPr/>
          <p:nvPr/>
        </p:nvSpPr>
        <p:spPr>
          <a:xfrm>
            <a:off x="2294087" y="4036004"/>
            <a:ext cx="675342" cy="67534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0" dirty="0"/>
          </a:p>
        </p:txBody>
      </p:sp>
      <p:sp>
        <p:nvSpPr>
          <p:cNvPr id="15" name="Oval 14"/>
          <p:cNvSpPr/>
          <p:nvPr/>
        </p:nvSpPr>
        <p:spPr>
          <a:xfrm>
            <a:off x="3201475" y="4036004"/>
            <a:ext cx="675342" cy="67534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34278" tIns="17139" rIns="34278" bIns="17139" rtlCol="0" anchor="ctr"/>
          <a:lstStyle/>
          <a:p>
            <a:pPr algn="ctr"/>
            <a:endParaRPr lang="en-US" sz="520" dirty="0"/>
          </a:p>
        </p:txBody>
      </p:sp>
      <p:grpSp>
        <p:nvGrpSpPr>
          <p:cNvPr id="16" name="Group 15"/>
          <p:cNvGrpSpPr/>
          <p:nvPr/>
        </p:nvGrpSpPr>
        <p:grpSpPr>
          <a:xfrm>
            <a:off x="3383796" y="4203780"/>
            <a:ext cx="339570" cy="339793"/>
            <a:chOff x="2524463" y="4766967"/>
            <a:chExt cx="618725" cy="618888"/>
          </a:xfrm>
          <a:solidFill>
            <a:schemeClr val="bg1"/>
          </a:solidFill>
        </p:grpSpPr>
        <p:sp>
          <p:nvSpPr>
            <p:cNvPr id="17" name="Freeform 67"/>
            <p:cNvSpPr>
              <a:spLocks noChangeArrowheads="1"/>
            </p:cNvSpPr>
            <p:nvPr/>
          </p:nvSpPr>
          <p:spPr bwMode="auto">
            <a:xfrm>
              <a:off x="2704225" y="4779511"/>
              <a:ext cx="117056" cy="117086"/>
            </a:xfrm>
            <a:custGeom>
              <a:avLst/>
              <a:gdLst>
                <a:gd name="T0" fmla="*/ 0 w 123"/>
                <a:gd name="T1" fmla="*/ 122 h 123"/>
                <a:gd name="T2" fmla="*/ 0 w 123"/>
                <a:gd name="T3" fmla="*/ 122 h 123"/>
                <a:gd name="T4" fmla="*/ 122 w 123"/>
                <a:gd name="T5" fmla="*/ 122 h 123"/>
                <a:gd name="T6" fmla="*/ 122 w 123"/>
                <a:gd name="T7" fmla="*/ 0 h 123"/>
                <a:gd name="T8" fmla="*/ 0 w 123"/>
                <a:gd name="T9" fmla="*/ 122 h 123"/>
              </a:gdLst>
              <a:ahLst/>
              <a:cxnLst>
                <a:cxn ang="0">
                  <a:pos x="T0" y="T1"/>
                </a:cxn>
                <a:cxn ang="0">
                  <a:pos x="T2" y="T3"/>
                </a:cxn>
                <a:cxn ang="0">
                  <a:pos x="T4" y="T5"/>
                </a:cxn>
                <a:cxn ang="0">
                  <a:pos x="T6" y="T7"/>
                </a:cxn>
                <a:cxn ang="0">
                  <a:pos x="T8" y="T9"/>
                </a:cxn>
              </a:cxnLst>
              <a:rect l="0" t="0" r="r" b="b"/>
              <a:pathLst>
                <a:path w="123" h="123">
                  <a:moveTo>
                    <a:pt x="0" y="122"/>
                  </a:moveTo>
                  <a:lnTo>
                    <a:pt x="0" y="122"/>
                  </a:lnTo>
                  <a:cubicBezTo>
                    <a:pt x="122" y="122"/>
                    <a:pt x="122" y="122"/>
                    <a:pt x="122" y="122"/>
                  </a:cubicBezTo>
                  <a:cubicBezTo>
                    <a:pt x="122" y="0"/>
                    <a:pt x="122" y="0"/>
                    <a:pt x="122" y="0"/>
                  </a:cubicBezTo>
                  <a:cubicBezTo>
                    <a:pt x="68" y="0"/>
                    <a:pt x="26" y="54"/>
                    <a:pt x="0" y="122"/>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18" name="Freeform 68"/>
            <p:cNvSpPr>
              <a:spLocks noChangeArrowheads="1"/>
            </p:cNvSpPr>
            <p:nvPr/>
          </p:nvSpPr>
          <p:spPr bwMode="auto">
            <a:xfrm>
              <a:off x="2666603" y="4934235"/>
              <a:ext cx="154681" cy="129630"/>
            </a:xfrm>
            <a:custGeom>
              <a:avLst/>
              <a:gdLst>
                <a:gd name="T0" fmla="*/ 163 w 164"/>
                <a:gd name="T1" fmla="*/ 136 h 137"/>
                <a:gd name="T2" fmla="*/ 163 w 164"/>
                <a:gd name="T3" fmla="*/ 136 h 137"/>
                <a:gd name="T4" fmla="*/ 163 w 164"/>
                <a:gd name="T5" fmla="*/ 0 h 137"/>
                <a:gd name="T6" fmla="*/ 27 w 164"/>
                <a:gd name="T7" fmla="*/ 0 h 137"/>
                <a:gd name="T8" fmla="*/ 0 w 164"/>
                <a:gd name="T9" fmla="*/ 136 h 137"/>
                <a:gd name="T10" fmla="*/ 163 w 164"/>
                <a:gd name="T11" fmla="*/ 136 h 137"/>
              </a:gdLst>
              <a:ahLst/>
              <a:cxnLst>
                <a:cxn ang="0">
                  <a:pos x="T0" y="T1"/>
                </a:cxn>
                <a:cxn ang="0">
                  <a:pos x="T2" y="T3"/>
                </a:cxn>
                <a:cxn ang="0">
                  <a:pos x="T4" y="T5"/>
                </a:cxn>
                <a:cxn ang="0">
                  <a:pos x="T6" y="T7"/>
                </a:cxn>
                <a:cxn ang="0">
                  <a:pos x="T8" y="T9"/>
                </a:cxn>
                <a:cxn ang="0">
                  <a:pos x="T10" y="T11"/>
                </a:cxn>
              </a:cxnLst>
              <a:rect l="0" t="0" r="r" b="b"/>
              <a:pathLst>
                <a:path w="164" h="137">
                  <a:moveTo>
                    <a:pt x="163" y="136"/>
                  </a:moveTo>
                  <a:lnTo>
                    <a:pt x="163" y="136"/>
                  </a:lnTo>
                  <a:cubicBezTo>
                    <a:pt x="163" y="0"/>
                    <a:pt x="163" y="0"/>
                    <a:pt x="163" y="0"/>
                  </a:cubicBezTo>
                  <a:cubicBezTo>
                    <a:pt x="27" y="0"/>
                    <a:pt x="27" y="0"/>
                    <a:pt x="27" y="0"/>
                  </a:cubicBezTo>
                  <a:cubicBezTo>
                    <a:pt x="13" y="40"/>
                    <a:pt x="0" y="82"/>
                    <a:pt x="0" y="136"/>
                  </a:cubicBezTo>
                  <a:lnTo>
                    <a:pt x="163" y="136"/>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19" name="Freeform 69"/>
            <p:cNvSpPr>
              <a:spLocks noChangeArrowheads="1"/>
            </p:cNvSpPr>
            <p:nvPr/>
          </p:nvSpPr>
          <p:spPr bwMode="auto">
            <a:xfrm>
              <a:off x="2850546" y="4779511"/>
              <a:ext cx="117056" cy="117086"/>
            </a:xfrm>
            <a:custGeom>
              <a:avLst/>
              <a:gdLst>
                <a:gd name="T0" fmla="*/ 0 w 122"/>
                <a:gd name="T1" fmla="*/ 0 h 123"/>
                <a:gd name="T2" fmla="*/ 0 w 122"/>
                <a:gd name="T3" fmla="*/ 0 h 123"/>
                <a:gd name="T4" fmla="*/ 0 w 122"/>
                <a:gd name="T5" fmla="*/ 122 h 123"/>
                <a:gd name="T6" fmla="*/ 121 w 122"/>
                <a:gd name="T7" fmla="*/ 122 h 123"/>
                <a:gd name="T8" fmla="*/ 0 w 122"/>
                <a:gd name="T9" fmla="*/ 0 h 123"/>
              </a:gdLst>
              <a:ahLst/>
              <a:cxnLst>
                <a:cxn ang="0">
                  <a:pos x="T0" y="T1"/>
                </a:cxn>
                <a:cxn ang="0">
                  <a:pos x="T2" y="T3"/>
                </a:cxn>
                <a:cxn ang="0">
                  <a:pos x="T4" y="T5"/>
                </a:cxn>
                <a:cxn ang="0">
                  <a:pos x="T6" y="T7"/>
                </a:cxn>
                <a:cxn ang="0">
                  <a:pos x="T8" y="T9"/>
                </a:cxn>
              </a:cxnLst>
              <a:rect l="0" t="0" r="r" b="b"/>
              <a:pathLst>
                <a:path w="122" h="123">
                  <a:moveTo>
                    <a:pt x="0" y="0"/>
                  </a:moveTo>
                  <a:lnTo>
                    <a:pt x="0" y="0"/>
                  </a:lnTo>
                  <a:cubicBezTo>
                    <a:pt x="0" y="122"/>
                    <a:pt x="0" y="122"/>
                    <a:pt x="0" y="122"/>
                  </a:cubicBezTo>
                  <a:cubicBezTo>
                    <a:pt x="121" y="122"/>
                    <a:pt x="121" y="122"/>
                    <a:pt x="121" y="122"/>
                  </a:cubicBezTo>
                  <a:cubicBezTo>
                    <a:pt x="95" y="54"/>
                    <a:pt x="41" y="0"/>
                    <a:pt x="0"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0" name="Freeform 70"/>
            <p:cNvSpPr>
              <a:spLocks noChangeArrowheads="1"/>
            </p:cNvSpPr>
            <p:nvPr/>
          </p:nvSpPr>
          <p:spPr bwMode="auto">
            <a:xfrm>
              <a:off x="2524463" y="5088955"/>
              <a:ext cx="142140" cy="142175"/>
            </a:xfrm>
            <a:custGeom>
              <a:avLst/>
              <a:gdLst>
                <a:gd name="T0" fmla="*/ 122 w 151"/>
                <a:gd name="T1" fmla="*/ 0 h 150"/>
                <a:gd name="T2" fmla="*/ 122 w 151"/>
                <a:gd name="T3" fmla="*/ 0 h 150"/>
                <a:gd name="T4" fmla="*/ 0 w 151"/>
                <a:gd name="T5" fmla="*/ 0 h 150"/>
                <a:gd name="T6" fmla="*/ 42 w 151"/>
                <a:gd name="T7" fmla="*/ 149 h 150"/>
                <a:gd name="T8" fmla="*/ 42 w 151"/>
                <a:gd name="T9" fmla="*/ 149 h 150"/>
                <a:gd name="T10" fmla="*/ 150 w 151"/>
                <a:gd name="T11" fmla="*/ 149 h 150"/>
                <a:gd name="T12" fmla="*/ 122 w 15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22" y="0"/>
                  </a:moveTo>
                  <a:lnTo>
                    <a:pt x="122" y="0"/>
                  </a:lnTo>
                  <a:cubicBezTo>
                    <a:pt x="0" y="0"/>
                    <a:pt x="0" y="0"/>
                    <a:pt x="0" y="0"/>
                  </a:cubicBezTo>
                  <a:cubicBezTo>
                    <a:pt x="0" y="54"/>
                    <a:pt x="14" y="109"/>
                    <a:pt x="42" y="149"/>
                  </a:cubicBezTo>
                  <a:lnTo>
                    <a:pt x="42" y="149"/>
                  </a:lnTo>
                  <a:cubicBezTo>
                    <a:pt x="150" y="149"/>
                    <a:pt x="150" y="149"/>
                    <a:pt x="150" y="149"/>
                  </a:cubicBezTo>
                  <a:cubicBezTo>
                    <a:pt x="136" y="109"/>
                    <a:pt x="122" y="54"/>
                    <a:pt x="122"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1" name="Freeform 71"/>
            <p:cNvSpPr>
              <a:spLocks noChangeArrowheads="1"/>
            </p:cNvSpPr>
            <p:nvPr/>
          </p:nvSpPr>
          <p:spPr bwMode="auto">
            <a:xfrm>
              <a:off x="3001048" y="5088955"/>
              <a:ext cx="142140" cy="142175"/>
            </a:xfrm>
            <a:custGeom>
              <a:avLst/>
              <a:gdLst>
                <a:gd name="T0" fmla="*/ 14 w 150"/>
                <a:gd name="T1" fmla="*/ 0 h 150"/>
                <a:gd name="T2" fmla="*/ 14 w 150"/>
                <a:gd name="T3" fmla="*/ 0 h 150"/>
                <a:gd name="T4" fmla="*/ 0 w 150"/>
                <a:gd name="T5" fmla="*/ 149 h 150"/>
                <a:gd name="T6" fmla="*/ 95 w 150"/>
                <a:gd name="T7" fmla="*/ 149 h 150"/>
                <a:gd name="T8" fmla="*/ 109 w 150"/>
                <a:gd name="T9" fmla="*/ 149 h 150"/>
                <a:gd name="T10" fmla="*/ 149 w 150"/>
                <a:gd name="T11" fmla="*/ 0 h 150"/>
                <a:gd name="T12" fmla="*/ 14 w 15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0" h="150">
                  <a:moveTo>
                    <a:pt x="14" y="0"/>
                  </a:moveTo>
                  <a:lnTo>
                    <a:pt x="14" y="0"/>
                  </a:lnTo>
                  <a:cubicBezTo>
                    <a:pt x="14" y="54"/>
                    <a:pt x="0" y="109"/>
                    <a:pt x="0" y="149"/>
                  </a:cubicBezTo>
                  <a:cubicBezTo>
                    <a:pt x="95" y="149"/>
                    <a:pt x="95" y="149"/>
                    <a:pt x="95" y="149"/>
                  </a:cubicBezTo>
                  <a:lnTo>
                    <a:pt x="109" y="149"/>
                  </a:lnTo>
                  <a:cubicBezTo>
                    <a:pt x="122" y="109"/>
                    <a:pt x="149" y="54"/>
                    <a:pt x="149" y="0"/>
                  </a:cubicBezTo>
                  <a:lnTo>
                    <a:pt x="14" y="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2" name="Freeform 72"/>
            <p:cNvSpPr>
              <a:spLocks noChangeArrowheads="1"/>
            </p:cNvSpPr>
            <p:nvPr/>
          </p:nvSpPr>
          <p:spPr bwMode="auto">
            <a:xfrm>
              <a:off x="2666603" y="5088955"/>
              <a:ext cx="154681" cy="142175"/>
            </a:xfrm>
            <a:custGeom>
              <a:avLst/>
              <a:gdLst>
                <a:gd name="T0" fmla="*/ 163 w 164"/>
                <a:gd name="T1" fmla="*/ 0 h 150"/>
                <a:gd name="T2" fmla="*/ 163 w 164"/>
                <a:gd name="T3" fmla="*/ 0 h 150"/>
                <a:gd name="T4" fmla="*/ 0 w 164"/>
                <a:gd name="T5" fmla="*/ 0 h 150"/>
                <a:gd name="T6" fmla="*/ 27 w 164"/>
                <a:gd name="T7" fmla="*/ 149 h 150"/>
                <a:gd name="T8" fmla="*/ 163 w 164"/>
                <a:gd name="T9" fmla="*/ 149 h 150"/>
                <a:gd name="T10" fmla="*/ 163 w 164"/>
                <a:gd name="T11" fmla="*/ 0 h 150"/>
              </a:gdLst>
              <a:ahLst/>
              <a:cxnLst>
                <a:cxn ang="0">
                  <a:pos x="T0" y="T1"/>
                </a:cxn>
                <a:cxn ang="0">
                  <a:pos x="T2" y="T3"/>
                </a:cxn>
                <a:cxn ang="0">
                  <a:pos x="T4" y="T5"/>
                </a:cxn>
                <a:cxn ang="0">
                  <a:pos x="T6" y="T7"/>
                </a:cxn>
                <a:cxn ang="0">
                  <a:pos x="T8" y="T9"/>
                </a:cxn>
                <a:cxn ang="0">
                  <a:pos x="T10" y="T11"/>
                </a:cxn>
              </a:cxnLst>
              <a:rect l="0" t="0" r="r" b="b"/>
              <a:pathLst>
                <a:path w="164" h="150">
                  <a:moveTo>
                    <a:pt x="163" y="0"/>
                  </a:moveTo>
                  <a:lnTo>
                    <a:pt x="163" y="0"/>
                  </a:lnTo>
                  <a:cubicBezTo>
                    <a:pt x="0" y="0"/>
                    <a:pt x="0" y="0"/>
                    <a:pt x="0" y="0"/>
                  </a:cubicBezTo>
                  <a:cubicBezTo>
                    <a:pt x="0" y="54"/>
                    <a:pt x="13" y="109"/>
                    <a:pt x="27" y="149"/>
                  </a:cubicBezTo>
                  <a:cubicBezTo>
                    <a:pt x="163" y="149"/>
                    <a:pt x="163" y="149"/>
                    <a:pt x="163" y="149"/>
                  </a:cubicBezTo>
                  <a:lnTo>
                    <a:pt x="163" y="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3" name="Freeform 73"/>
            <p:cNvSpPr>
              <a:spLocks noChangeArrowheads="1"/>
            </p:cNvSpPr>
            <p:nvPr/>
          </p:nvSpPr>
          <p:spPr bwMode="auto">
            <a:xfrm>
              <a:off x="2524463" y="4921688"/>
              <a:ext cx="142140" cy="142175"/>
            </a:xfrm>
            <a:custGeom>
              <a:avLst/>
              <a:gdLst>
                <a:gd name="T0" fmla="*/ 122 w 151"/>
                <a:gd name="T1" fmla="*/ 150 h 151"/>
                <a:gd name="T2" fmla="*/ 122 w 151"/>
                <a:gd name="T3" fmla="*/ 150 h 151"/>
                <a:gd name="T4" fmla="*/ 150 w 151"/>
                <a:gd name="T5" fmla="*/ 14 h 151"/>
                <a:gd name="T6" fmla="*/ 42 w 151"/>
                <a:gd name="T7" fmla="*/ 14 h 151"/>
                <a:gd name="T8" fmla="*/ 42 w 151"/>
                <a:gd name="T9" fmla="*/ 0 h 151"/>
                <a:gd name="T10" fmla="*/ 0 w 151"/>
                <a:gd name="T11" fmla="*/ 150 h 151"/>
                <a:gd name="T12" fmla="*/ 122 w 151"/>
                <a:gd name="T13" fmla="*/ 15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22" y="150"/>
                  </a:moveTo>
                  <a:lnTo>
                    <a:pt x="122" y="150"/>
                  </a:lnTo>
                  <a:cubicBezTo>
                    <a:pt x="122" y="96"/>
                    <a:pt x="136" y="54"/>
                    <a:pt x="150" y="14"/>
                  </a:cubicBezTo>
                  <a:cubicBezTo>
                    <a:pt x="42" y="14"/>
                    <a:pt x="42" y="14"/>
                    <a:pt x="42" y="14"/>
                  </a:cubicBezTo>
                  <a:lnTo>
                    <a:pt x="42" y="0"/>
                  </a:lnTo>
                  <a:cubicBezTo>
                    <a:pt x="14" y="54"/>
                    <a:pt x="0" y="96"/>
                    <a:pt x="0" y="150"/>
                  </a:cubicBezTo>
                  <a:lnTo>
                    <a:pt x="122" y="15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4" name="Freeform 74"/>
            <p:cNvSpPr>
              <a:spLocks noChangeArrowheads="1"/>
            </p:cNvSpPr>
            <p:nvPr/>
          </p:nvSpPr>
          <p:spPr bwMode="auto">
            <a:xfrm>
              <a:off x="2850547" y="4934235"/>
              <a:ext cx="142140" cy="129630"/>
            </a:xfrm>
            <a:custGeom>
              <a:avLst/>
              <a:gdLst>
                <a:gd name="T0" fmla="*/ 149 w 150"/>
                <a:gd name="T1" fmla="*/ 136 h 137"/>
                <a:gd name="T2" fmla="*/ 149 w 150"/>
                <a:gd name="T3" fmla="*/ 136 h 137"/>
                <a:gd name="T4" fmla="*/ 121 w 150"/>
                <a:gd name="T5" fmla="*/ 0 h 137"/>
                <a:gd name="T6" fmla="*/ 0 w 150"/>
                <a:gd name="T7" fmla="*/ 0 h 137"/>
                <a:gd name="T8" fmla="*/ 0 w 150"/>
                <a:gd name="T9" fmla="*/ 136 h 137"/>
                <a:gd name="T10" fmla="*/ 149 w 150"/>
                <a:gd name="T11" fmla="*/ 136 h 137"/>
              </a:gdLst>
              <a:ahLst/>
              <a:cxnLst>
                <a:cxn ang="0">
                  <a:pos x="T0" y="T1"/>
                </a:cxn>
                <a:cxn ang="0">
                  <a:pos x="T2" y="T3"/>
                </a:cxn>
                <a:cxn ang="0">
                  <a:pos x="T4" y="T5"/>
                </a:cxn>
                <a:cxn ang="0">
                  <a:pos x="T6" y="T7"/>
                </a:cxn>
                <a:cxn ang="0">
                  <a:pos x="T8" y="T9"/>
                </a:cxn>
                <a:cxn ang="0">
                  <a:pos x="T10" y="T11"/>
                </a:cxn>
              </a:cxnLst>
              <a:rect l="0" t="0" r="r" b="b"/>
              <a:pathLst>
                <a:path w="150" h="137">
                  <a:moveTo>
                    <a:pt x="149" y="136"/>
                  </a:moveTo>
                  <a:lnTo>
                    <a:pt x="149" y="136"/>
                  </a:lnTo>
                  <a:cubicBezTo>
                    <a:pt x="149" y="82"/>
                    <a:pt x="135" y="40"/>
                    <a:pt x="121" y="0"/>
                  </a:cubicBezTo>
                  <a:cubicBezTo>
                    <a:pt x="0" y="0"/>
                    <a:pt x="0" y="0"/>
                    <a:pt x="0" y="0"/>
                  </a:cubicBezTo>
                  <a:cubicBezTo>
                    <a:pt x="0" y="136"/>
                    <a:pt x="0" y="136"/>
                    <a:pt x="0" y="136"/>
                  </a:cubicBezTo>
                  <a:lnTo>
                    <a:pt x="149" y="136"/>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5" name="Freeform 75"/>
            <p:cNvSpPr>
              <a:spLocks noChangeArrowheads="1"/>
            </p:cNvSpPr>
            <p:nvPr/>
          </p:nvSpPr>
          <p:spPr bwMode="auto">
            <a:xfrm>
              <a:off x="2574630" y="4766967"/>
              <a:ext cx="183944" cy="129630"/>
            </a:xfrm>
            <a:custGeom>
              <a:avLst/>
              <a:gdLst>
                <a:gd name="T0" fmla="*/ 109 w 192"/>
                <a:gd name="T1" fmla="*/ 136 h 137"/>
                <a:gd name="T2" fmla="*/ 109 w 192"/>
                <a:gd name="T3" fmla="*/ 136 h 137"/>
                <a:gd name="T4" fmla="*/ 191 w 192"/>
                <a:gd name="T5" fmla="*/ 0 h 137"/>
                <a:gd name="T6" fmla="*/ 0 w 192"/>
                <a:gd name="T7" fmla="*/ 136 h 137"/>
                <a:gd name="T8" fmla="*/ 109 w 192"/>
                <a:gd name="T9" fmla="*/ 136 h 137"/>
              </a:gdLst>
              <a:ahLst/>
              <a:cxnLst>
                <a:cxn ang="0">
                  <a:pos x="T0" y="T1"/>
                </a:cxn>
                <a:cxn ang="0">
                  <a:pos x="T2" y="T3"/>
                </a:cxn>
                <a:cxn ang="0">
                  <a:pos x="T4" y="T5"/>
                </a:cxn>
                <a:cxn ang="0">
                  <a:pos x="T6" y="T7"/>
                </a:cxn>
                <a:cxn ang="0">
                  <a:pos x="T8" y="T9"/>
                </a:cxn>
              </a:cxnLst>
              <a:rect l="0" t="0" r="r" b="b"/>
              <a:pathLst>
                <a:path w="192" h="137">
                  <a:moveTo>
                    <a:pt x="109" y="136"/>
                  </a:moveTo>
                  <a:lnTo>
                    <a:pt x="109" y="136"/>
                  </a:lnTo>
                  <a:cubicBezTo>
                    <a:pt x="123" y="82"/>
                    <a:pt x="151" y="28"/>
                    <a:pt x="191" y="0"/>
                  </a:cubicBezTo>
                  <a:cubicBezTo>
                    <a:pt x="109" y="28"/>
                    <a:pt x="42" y="82"/>
                    <a:pt x="0" y="136"/>
                  </a:cubicBezTo>
                  <a:lnTo>
                    <a:pt x="109" y="136"/>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6" name="Freeform 76"/>
            <p:cNvSpPr>
              <a:spLocks noChangeArrowheads="1"/>
            </p:cNvSpPr>
            <p:nvPr/>
          </p:nvSpPr>
          <p:spPr bwMode="auto">
            <a:xfrm>
              <a:off x="2574630" y="5256222"/>
              <a:ext cx="183944" cy="129633"/>
            </a:xfrm>
            <a:custGeom>
              <a:avLst/>
              <a:gdLst>
                <a:gd name="T0" fmla="*/ 109 w 192"/>
                <a:gd name="T1" fmla="*/ 0 h 136"/>
                <a:gd name="T2" fmla="*/ 109 w 192"/>
                <a:gd name="T3" fmla="*/ 0 h 136"/>
                <a:gd name="T4" fmla="*/ 0 w 192"/>
                <a:gd name="T5" fmla="*/ 0 h 136"/>
                <a:gd name="T6" fmla="*/ 191 w 192"/>
                <a:gd name="T7" fmla="*/ 135 h 136"/>
                <a:gd name="T8" fmla="*/ 109 w 192"/>
                <a:gd name="T9" fmla="*/ 0 h 136"/>
              </a:gdLst>
              <a:ahLst/>
              <a:cxnLst>
                <a:cxn ang="0">
                  <a:pos x="T0" y="T1"/>
                </a:cxn>
                <a:cxn ang="0">
                  <a:pos x="T2" y="T3"/>
                </a:cxn>
                <a:cxn ang="0">
                  <a:pos x="T4" y="T5"/>
                </a:cxn>
                <a:cxn ang="0">
                  <a:pos x="T6" y="T7"/>
                </a:cxn>
                <a:cxn ang="0">
                  <a:pos x="T8" y="T9"/>
                </a:cxn>
              </a:cxnLst>
              <a:rect l="0" t="0" r="r" b="b"/>
              <a:pathLst>
                <a:path w="192" h="136">
                  <a:moveTo>
                    <a:pt x="109" y="0"/>
                  </a:moveTo>
                  <a:lnTo>
                    <a:pt x="109" y="0"/>
                  </a:lnTo>
                  <a:cubicBezTo>
                    <a:pt x="0" y="0"/>
                    <a:pt x="0" y="0"/>
                    <a:pt x="0" y="0"/>
                  </a:cubicBezTo>
                  <a:cubicBezTo>
                    <a:pt x="42" y="67"/>
                    <a:pt x="109" y="121"/>
                    <a:pt x="191" y="135"/>
                  </a:cubicBezTo>
                  <a:cubicBezTo>
                    <a:pt x="151" y="109"/>
                    <a:pt x="123" y="67"/>
                    <a:pt x="109"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7" name="Freeform 77"/>
            <p:cNvSpPr>
              <a:spLocks noChangeArrowheads="1"/>
            </p:cNvSpPr>
            <p:nvPr/>
          </p:nvSpPr>
          <p:spPr bwMode="auto">
            <a:xfrm>
              <a:off x="2900713" y="4766967"/>
              <a:ext cx="179762" cy="129630"/>
            </a:xfrm>
            <a:custGeom>
              <a:avLst/>
              <a:gdLst>
                <a:gd name="T0" fmla="*/ 95 w 191"/>
                <a:gd name="T1" fmla="*/ 136 h 137"/>
                <a:gd name="T2" fmla="*/ 95 w 191"/>
                <a:gd name="T3" fmla="*/ 136 h 137"/>
                <a:gd name="T4" fmla="*/ 190 w 191"/>
                <a:gd name="T5" fmla="*/ 136 h 137"/>
                <a:gd name="T6" fmla="*/ 0 w 191"/>
                <a:gd name="T7" fmla="*/ 0 h 137"/>
                <a:gd name="T8" fmla="*/ 95 w 191"/>
                <a:gd name="T9" fmla="*/ 136 h 137"/>
              </a:gdLst>
              <a:ahLst/>
              <a:cxnLst>
                <a:cxn ang="0">
                  <a:pos x="T0" y="T1"/>
                </a:cxn>
                <a:cxn ang="0">
                  <a:pos x="T2" y="T3"/>
                </a:cxn>
                <a:cxn ang="0">
                  <a:pos x="T4" y="T5"/>
                </a:cxn>
                <a:cxn ang="0">
                  <a:pos x="T6" y="T7"/>
                </a:cxn>
                <a:cxn ang="0">
                  <a:pos x="T8" y="T9"/>
                </a:cxn>
              </a:cxnLst>
              <a:rect l="0" t="0" r="r" b="b"/>
              <a:pathLst>
                <a:path w="191" h="137">
                  <a:moveTo>
                    <a:pt x="95" y="136"/>
                  </a:moveTo>
                  <a:lnTo>
                    <a:pt x="95" y="136"/>
                  </a:lnTo>
                  <a:cubicBezTo>
                    <a:pt x="190" y="136"/>
                    <a:pt x="190" y="136"/>
                    <a:pt x="190" y="136"/>
                  </a:cubicBezTo>
                  <a:cubicBezTo>
                    <a:pt x="150" y="82"/>
                    <a:pt x="81" y="28"/>
                    <a:pt x="0" y="0"/>
                  </a:cubicBezTo>
                  <a:cubicBezTo>
                    <a:pt x="41" y="28"/>
                    <a:pt x="67" y="82"/>
                    <a:pt x="95" y="136"/>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8" name="Freeform 78"/>
            <p:cNvSpPr>
              <a:spLocks noChangeArrowheads="1"/>
            </p:cNvSpPr>
            <p:nvPr/>
          </p:nvSpPr>
          <p:spPr bwMode="auto">
            <a:xfrm>
              <a:off x="2900713" y="5256222"/>
              <a:ext cx="179762" cy="129633"/>
            </a:xfrm>
            <a:custGeom>
              <a:avLst/>
              <a:gdLst>
                <a:gd name="T0" fmla="*/ 95 w 191"/>
                <a:gd name="T1" fmla="*/ 0 h 136"/>
                <a:gd name="T2" fmla="*/ 95 w 191"/>
                <a:gd name="T3" fmla="*/ 0 h 136"/>
                <a:gd name="T4" fmla="*/ 0 w 191"/>
                <a:gd name="T5" fmla="*/ 135 h 136"/>
                <a:gd name="T6" fmla="*/ 190 w 191"/>
                <a:gd name="T7" fmla="*/ 0 h 136"/>
                <a:gd name="T8" fmla="*/ 95 w 191"/>
                <a:gd name="T9" fmla="*/ 0 h 136"/>
              </a:gdLst>
              <a:ahLst/>
              <a:cxnLst>
                <a:cxn ang="0">
                  <a:pos x="T0" y="T1"/>
                </a:cxn>
                <a:cxn ang="0">
                  <a:pos x="T2" y="T3"/>
                </a:cxn>
                <a:cxn ang="0">
                  <a:pos x="T4" y="T5"/>
                </a:cxn>
                <a:cxn ang="0">
                  <a:pos x="T6" y="T7"/>
                </a:cxn>
                <a:cxn ang="0">
                  <a:pos x="T8" y="T9"/>
                </a:cxn>
              </a:cxnLst>
              <a:rect l="0" t="0" r="r" b="b"/>
              <a:pathLst>
                <a:path w="191" h="136">
                  <a:moveTo>
                    <a:pt x="95" y="0"/>
                  </a:moveTo>
                  <a:lnTo>
                    <a:pt x="95" y="0"/>
                  </a:lnTo>
                  <a:cubicBezTo>
                    <a:pt x="67" y="67"/>
                    <a:pt x="41" y="109"/>
                    <a:pt x="0" y="135"/>
                  </a:cubicBezTo>
                  <a:cubicBezTo>
                    <a:pt x="81" y="121"/>
                    <a:pt x="150" y="67"/>
                    <a:pt x="190" y="0"/>
                  </a:cubicBezTo>
                  <a:lnTo>
                    <a:pt x="95" y="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29" name="Freeform 79"/>
            <p:cNvSpPr>
              <a:spLocks noChangeArrowheads="1"/>
            </p:cNvSpPr>
            <p:nvPr/>
          </p:nvSpPr>
          <p:spPr bwMode="auto">
            <a:xfrm>
              <a:off x="3001048" y="4921688"/>
              <a:ext cx="142140" cy="142175"/>
            </a:xfrm>
            <a:custGeom>
              <a:avLst/>
              <a:gdLst>
                <a:gd name="T0" fmla="*/ 95 w 150"/>
                <a:gd name="T1" fmla="*/ 14 h 151"/>
                <a:gd name="T2" fmla="*/ 95 w 150"/>
                <a:gd name="T3" fmla="*/ 14 h 151"/>
                <a:gd name="T4" fmla="*/ 0 w 150"/>
                <a:gd name="T5" fmla="*/ 14 h 151"/>
                <a:gd name="T6" fmla="*/ 14 w 150"/>
                <a:gd name="T7" fmla="*/ 150 h 151"/>
                <a:gd name="T8" fmla="*/ 149 w 150"/>
                <a:gd name="T9" fmla="*/ 150 h 151"/>
                <a:gd name="T10" fmla="*/ 109 w 150"/>
                <a:gd name="T11" fmla="*/ 0 h 151"/>
                <a:gd name="T12" fmla="*/ 95 w 150"/>
                <a:gd name="T13" fmla="*/ 14 h 151"/>
              </a:gdLst>
              <a:ahLst/>
              <a:cxnLst>
                <a:cxn ang="0">
                  <a:pos x="T0" y="T1"/>
                </a:cxn>
                <a:cxn ang="0">
                  <a:pos x="T2" y="T3"/>
                </a:cxn>
                <a:cxn ang="0">
                  <a:pos x="T4" y="T5"/>
                </a:cxn>
                <a:cxn ang="0">
                  <a:pos x="T6" y="T7"/>
                </a:cxn>
                <a:cxn ang="0">
                  <a:pos x="T8" y="T9"/>
                </a:cxn>
                <a:cxn ang="0">
                  <a:pos x="T10" y="T11"/>
                </a:cxn>
                <a:cxn ang="0">
                  <a:pos x="T12" y="T13"/>
                </a:cxn>
              </a:cxnLst>
              <a:rect l="0" t="0" r="r" b="b"/>
              <a:pathLst>
                <a:path w="150" h="151">
                  <a:moveTo>
                    <a:pt x="95" y="14"/>
                  </a:moveTo>
                  <a:lnTo>
                    <a:pt x="95" y="14"/>
                  </a:lnTo>
                  <a:cubicBezTo>
                    <a:pt x="0" y="14"/>
                    <a:pt x="0" y="14"/>
                    <a:pt x="0" y="14"/>
                  </a:cubicBezTo>
                  <a:cubicBezTo>
                    <a:pt x="0" y="54"/>
                    <a:pt x="14" y="96"/>
                    <a:pt x="14" y="150"/>
                  </a:cubicBezTo>
                  <a:cubicBezTo>
                    <a:pt x="149" y="150"/>
                    <a:pt x="149" y="150"/>
                    <a:pt x="149" y="150"/>
                  </a:cubicBezTo>
                  <a:cubicBezTo>
                    <a:pt x="149" y="96"/>
                    <a:pt x="122" y="54"/>
                    <a:pt x="109" y="0"/>
                  </a:cubicBezTo>
                  <a:lnTo>
                    <a:pt x="95" y="14"/>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0" name="Freeform 80"/>
            <p:cNvSpPr>
              <a:spLocks noChangeArrowheads="1"/>
            </p:cNvSpPr>
            <p:nvPr/>
          </p:nvSpPr>
          <p:spPr bwMode="auto">
            <a:xfrm>
              <a:off x="2850546" y="5256222"/>
              <a:ext cx="117056" cy="129633"/>
            </a:xfrm>
            <a:custGeom>
              <a:avLst/>
              <a:gdLst>
                <a:gd name="T0" fmla="*/ 121 w 122"/>
                <a:gd name="T1" fmla="*/ 0 h 136"/>
                <a:gd name="T2" fmla="*/ 121 w 122"/>
                <a:gd name="T3" fmla="*/ 0 h 136"/>
                <a:gd name="T4" fmla="*/ 0 w 122"/>
                <a:gd name="T5" fmla="*/ 0 h 136"/>
                <a:gd name="T6" fmla="*/ 0 w 122"/>
                <a:gd name="T7" fmla="*/ 135 h 136"/>
                <a:gd name="T8" fmla="*/ 121 w 122"/>
                <a:gd name="T9" fmla="*/ 0 h 136"/>
              </a:gdLst>
              <a:ahLst/>
              <a:cxnLst>
                <a:cxn ang="0">
                  <a:pos x="T0" y="T1"/>
                </a:cxn>
                <a:cxn ang="0">
                  <a:pos x="T2" y="T3"/>
                </a:cxn>
                <a:cxn ang="0">
                  <a:pos x="T4" y="T5"/>
                </a:cxn>
                <a:cxn ang="0">
                  <a:pos x="T6" y="T7"/>
                </a:cxn>
                <a:cxn ang="0">
                  <a:pos x="T8" y="T9"/>
                </a:cxn>
              </a:cxnLst>
              <a:rect l="0" t="0" r="r" b="b"/>
              <a:pathLst>
                <a:path w="122" h="136">
                  <a:moveTo>
                    <a:pt x="121" y="0"/>
                  </a:moveTo>
                  <a:lnTo>
                    <a:pt x="121" y="0"/>
                  </a:lnTo>
                  <a:cubicBezTo>
                    <a:pt x="0" y="0"/>
                    <a:pt x="0" y="0"/>
                    <a:pt x="0" y="0"/>
                  </a:cubicBezTo>
                  <a:cubicBezTo>
                    <a:pt x="0" y="135"/>
                    <a:pt x="0" y="135"/>
                    <a:pt x="0" y="135"/>
                  </a:cubicBezTo>
                  <a:cubicBezTo>
                    <a:pt x="41" y="135"/>
                    <a:pt x="95" y="81"/>
                    <a:pt x="121"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1" name="Freeform 81"/>
            <p:cNvSpPr>
              <a:spLocks noChangeArrowheads="1"/>
            </p:cNvSpPr>
            <p:nvPr/>
          </p:nvSpPr>
          <p:spPr bwMode="auto">
            <a:xfrm>
              <a:off x="2850547" y="5088955"/>
              <a:ext cx="142140" cy="142175"/>
            </a:xfrm>
            <a:custGeom>
              <a:avLst/>
              <a:gdLst>
                <a:gd name="T0" fmla="*/ 0 w 150"/>
                <a:gd name="T1" fmla="*/ 0 h 150"/>
                <a:gd name="T2" fmla="*/ 0 w 150"/>
                <a:gd name="T3" fmla="*/ 0 h 150"/>
                <a:gd name="T4" fmla="*/ 0 w 150"/>
                <a:gd name="T5" fmla="*/ 149 h 150"/>
                <a:gd name="T6" fmla="*/ 121 w 150"/>
                <a:gd name="T7" fmla="*/ 149 h 150"/>
                <a:gd name="T8" fmla="*/ 149 w 150"/>
                <a:gd name="T9" fmla="*/ 0 h 150"/>
                <a:gd name="T10" fmla="*/ 0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0" y="0"/>
                  </a:moveTo>
                  <a:lnTo>
                    <a:pt x="0" y="0"/>
                  </a:lnTo>
                  <a:cubicBezTo>
                    <a:pt x="0" y="149"/>
                    <a:pt x="0" y="149"/>
                    <a:pt x="0" y="149"/>
                  </a:cubicBezTo>
                  <a:cubicBezTo>
                    <a:pt x="121" y="149"/>
                    <a:pt x="121" y="149"/>
                    <a:pt x="121" y="149"/>
                  </a:cubicBezTo>
                  <a:cubicBezTo>
                    <a:pt x="135" y="109"/>
                    <a:pt x="149" y="54"/>
                    <a:pt x="149" y="0"/>
                  </a:cubicBezTo>
                  <a:lnTo>
                    <a:pt x="0" y="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2" name="Freeform 82"/>
            <p:cNvSpPr>
              <a:spLocks noChangeArrowheads="1"/>
            </p:cNvSpPr>
            <p:nvPr/>
          </p:nvSpPr>
          <p:spPr bwMode="auto">
            <a:xfrm>
              <a:off x="2704225" y="5256222"/>
              <a:ext cx="117056" cy="129633"/>
            </a:xfrm>
            <a:custGeom>
              <a:avLst/>
              <a:gdLst>
                <a:gd name="T0" fmla="*/ 122 w 123"/>
                <a:gd name="T1" fmla="*/ 135 h 136"/>
                <a:gd name="T2" fmla="*/ 122 w 123"/>
                <a:gd name="T3" fmla="*/ 135 h 136"/>
                <a:gd name="T4" fmla="*/ 122 w 123"/>
                <a:gd name="T5" fmla="*/ 0 h 136"/>
                <a:gd name="T6" fmla="*/ 0 w 123"/>
                <a:gd name="T7" fmla="*/ 0 h 136"/>
                <a:gd name="T8" fmla="*/ 122 w 123"/>
                <a:gd name="T9" fmla="*/ 135 h 136"/>
              </a:gdLst>
              <a:ahLst/>
              <a:cxnLst>
                <a:cxn ang="0">
                  <a:pos x="T0" y="T1"/>
                </a:cxn>
                <a:cxn ang="0">
                  <a:pos x="T2" y="T3"/>
                </a:cxn>
                <a:cxn ang="0">
                  <a:pos x="T4" y="T5"/>
                </a:cxn>
                <a:cxn ang="0">
                  <a:pos x="T6" y="T7"/>
                </a:cxn>
                <a:cxn ang="0">
                  <a:pos x="T8" y="T9"/>
                </a:cxn>
              </a:cxnLst>
              <a:rect l="0" t="0" r="r" b="b"/>
              <a:pathLst>
                <a:path w="123" h="136">
                  <a:moveTo>
                    <a:pt x="122" y="135"/>
                  </a:moveTo>
                  <a:lnTo>
                    <a:pt x="122" y="135"/>
                  </a:lnTo>
                  <a:cubicBezTo>
                    <a:pt x="122" y="0"/>
                    <a:pt x="122" y="0"/>
                    <a:pt x="122" y="0"/>
                  </a:cubicBezTo>
                  <a:cubicBezTo>
                    <a:pt x="0" y="0"/>
                    <a:pt x="0" y="0"/>
                    <a:pt x="0" y="0"/>
                  </a:cubicBezTo>
                  <a:cubicBezTo>
                    <a:pt x="26" y="81"/>
                    <a:pt x="68" y="135"/>
                    <a:pt x="122" y="135"/>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grpSp>
      <p:sp>
        <p:nvSpPr>
          <p:cNvPr id="33" name="Freeform 182"/>
          <p:cNvSpPr>
            <a:spLocks noChangeArrowheads="1"/>
          </p:cNvSpPr>
          <p:nvPr/>
        </p:nvSpPr>
        <p:spPr bwMode="auto">
          <a:xfrm>
            <a:off x="667991" y="4219193"/>
            <a:ext cx="308847" cy="308967"/>
          </a:xfrm>
          <a:custGeom>
            <a:avLst/>
            <a:gdLst>
              <a:gd name="T0" fmla="*/ 822259 w 654"/>
              <a:gd name="T1" fmla="*/ 0 h 654"/>
              <a:gd name="T2" fmla="*/ 0 w 654"/>
              <a:gd name="T3" fmla="*/ 17633 h 654"/>
              <a:gd name="T4" fmla="*/ 0 w 654"/>
              <a:gd name="T5" fmla="*/ 822474 h 654"/>
              <a:gd name="T6" fmla="*/ 342503 w 654"/>
              <a:gd name="T7" fmla="*/ 822474 h 654"/>
              <a:gd name="T8" fmla="*/ 478497 w 654"/>
              <a:gd name="T9" fmla="*/ 566789 h 654"/>
              <a:gd name="T10" fmla="*/ 478497 w 654"/>
              <a:gd name="T11" fmla="*/ 822474 h 654"/>
              <a:gd name="T12" fmla="*/ 822259 w 654"/>
              <a:gd name="T13" fmla="*/ 822474 h 654"/>
              <a:gd name="T14" fmla="*/ 822259 w 654"/>
              <a:gd name="T15" fmla="*/ 0 h 654"/>
              <a:gd name="T16" fmla="*/ 222879 w 654"/>
              <a:gd name="T17" fmla="*/ 566789 h 654"/>
              <a:gd name="T18" fmla="*/ 101995 w 654"/>
              <a:gd name="T19" fmla="*/ 702819 h 654"/>
              <a:gd name="T20" fmla="*/ 222879 w 654"/>
              <a:gd name="T21" fmla="*/ 566789 h 654"/>
              <a:gd name="T22" fmla="*/ 101995 w 654"/>
              <a:gd name="T23" fmla="*/ 463508 h 654"/>
              <a:gd name="T24" fmla="*/ 222879 w 654"/>
              <a:gd name="T25" fmla="*/ 326219 h 654"/>
              <a:gd name="T26" fmla="*/ 101995 w 654"/>
              <a:gd name="T27" fmla="*/ 463508 h 654"/>
              <a:gd name="T28" fmla="*/ 101995 w 654"/>
              <a:gd name="T29" fmla="*/ 222937 h 654"/>
              <a:gd name="T30" fmla="*/ 222879 w 654"/>
              <a:gd name="T31" fmla="*/ 85648 h 654"/>
              <a:gd name="T32" fmla="*/ 101995 w 654"/>
              <a:gd name="T33" fmla="*/ 222937 h 654"/>
              <a:gd name="T34" fmla="*/ 478497 w 654"/>
              <a:gd name="T35" fmla="*/ 326219 h 654"/>
              <a:gd name="T36" fmla="*/ 342503 w 654"/>
              <a:gd name="T37" fmla="*/ 463508 h 654"/>
              <a:gd name="T38" fmla="*/ 478497 w 654"/>
              <a:gd name="T39" fmla="*/ 326219 h 654"/>
              <a:gd name="T40" fmla="*/ 342503 w 654"/>
              <a:gd name="T41" fmla="*/ 222937 h 654"/>
              <a:gd name="T42" fmla="*/ 478497 w 654"/>
              <a:gd name="T43" fmla="*/ 85648 h 654"/>
              <a:gd name="T44" fmla="*/ 342503 w 654"/>
              <a:gd name="T45" fmla="*/ 222937 h 654"/>
              <a:gd name="T46" fmla="*/ 719004 w 654"/>
              <a:gd name="T47" fmla="*/ 566789 h 654"/>
              <a:gd name="T48" fmla="*/ 599380 w 654"/>
              <a:gd name="T49" fmla="*/ 702819 h 654"/>
              <a:gd name="T50" fmla="*/ 719004 w 654"/>
              <a:gd name="T51" fmla="*/ 566789 h 654"/>
              <a:gd name="T52" fmla="*/ 599380 w 654"/>
              <a:gd name="T53" fmla="*/ 463508 h 654"/>
              <a:gd name="T54" fmla="*/ 719004 w 654"/>
              <a:gd name="T55" fmla="*/ 326219 h 654"/>
              <a:gd name="T56" fmla="*/ 599380 w 654"/>
              <a:gd name="T57" fmla="*/ 463508 h 654"/>
              <a:gd name="T58" fmla="*/ 599380 w 654"/>
              <a:gd name="T59" fmla="*/ 222937 h 654"/>
              <a:gd name="T60" fmla="*/ 719004 w 654"/>
              <a:gd name="T61" fmla="*/ 85648 h 654"/>
              <a:gd name="T62" fmla="*/ 599380 w 654"/>
              <a:gd name="T63" fmla="*/ 222937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4" h="654">
                <a:moveTo>
                  <a:pt x="653" y="0"/>
                </a:moveTo>
                <a:lnTo>
                  <a:pt x="653" y="0"/>
                </a:lnTo>
                <a:cubicBezTo>
                  <a:pt x="0" y="0"/>
                  <a:pt x="0" y="0"/>
                  <a:pt x="0" y="0"/>
                </a:cubicBezTo>
                <a:cubicBezTo>
                  <a:pt x="0" y="0"/>
                  <a:pt x="0" y="0"/>
                  <a:pt x="0" y="14"/>
                </a:cubicBezTo>
                <a:cubicBezTo>
                  <a:pt x="0" y="653"/>
                  <a:pt x="0" y="653"/>
                  <a:pt x="0" y="653"/>
                </a:cubicBezTo>
                <a:cubicBezTo>
                  <a:pt x="272" y="653"/>
                  <a:pt x="272" y="653"/>
                  <a:pt x="272" y="653"/>
                </a:cubicBezTo>
                <a:cubicBezTo>
                  <a:pt x="272" y="450"/>
                  <a:pt x="272" y="450"/>
                  <a:pt x="272" y="450"/>
                </a:cubicBezTo>
                <a:cubicBezTo>
                  <a:pt x="380" y="450"/>
                  <a:pt x="380" y="450"/>
                  <a:pt x="380" y="450"/>
                </a:cubicBezTo>
                <a:cubicBezTo>
                  <a:pt x="380" y="653"/>
                  <a:pt x="380" y="653"/>
                  <a:pt x="380" y="653"/>
                </a:cubicBezTo>
                <a:cubicBezTo>
                  <a:pt x="653" y="653"/>
                  <a:pt x="653" y="653"/>
                  <a:pt x="653" y="653"/>
                </a:cubicBezTo>
                <a:cubicBezTo>
                  <a:pt x="653" y="14"/>
                  <a:pt x="653" y="14"/>
                  <a:pt x="653" y="14"/>
                </a:cubicBezTo>
                <a:cubicBezTo>
                  <a:pt x="653" y="0"/>
                  <a:pt x="653" y="0"/>
                  <a:pt x="653" y="0"/>
                </a:cubicBezTo>
                <a:close/>
                <a:moveTo>
                  <a:pt x="177" y="450"/>
                </a:moveTo>
                <a:lnTo>
                  <a:pt x="177" y="450"/>
                </a:lnTo>
                <a:cubicBezTo>
                  <a:pt x="177" y="558"/>
                  <a:pt x="177" y="558"/>
                  <a:pt x="177" y="558"/>
                </a:cubicBezTo>
                <a:cubicBezTo>
                  <a:pt x="81" y="558"/>
                  <a:pt x="81" y="558"/>
                  <a:pt x="81" y="558"/>
                </a:cubicBezTo>
                <a:cubicBezTo>
                  <a:pt x="81" y="450"/>
                  <a:pt x="81" y="450"/>
                  <a:pt x="81" y="450"/>
                </a:cubicBezTo>
                <a:lnTo>
                  <a:pt x="177" y="450"/>
                </a:lnTo>
                <a:close/>
                <a:moveTo>
                  <a:pt x="81" y="368"/>
                </a:moveTo>
                <a:lnTo>
                  <a:pt x="81" y="368"/>
                </a:lnTo>
                <a:cubicBezTo>
                  <a:pt x="81" y="259"/>
                  <a:pt x="81" y="259"/>
                  <a:pt x="81" y="259"/>
                </a:cubicBezTo>
                <a:cubicBezTo>
                  <a:pt x="177" y="259"/>
                  <a:pt x="177" y="259"/>
                  <a:pt x="177" y="259"/>
                </a:cubicBezTo>
                <a:cubicBezTo>
                  <a:pt x="177" y="368"/>
                  <a:pt x="177" y="368"/>
                  <a:pt x="177" y="368"/>
                </a:cubicBezTo>
                <a:lnTo>
                  <a:pt x="81" y="368"/>
                </a:lnTo>
                <a:close/>
                <a:moveTo>
                  <a:pt x="81" y="177"/>
                </a:moveTo>
                <a:lnTo>
                  <a:pt x="81" y="177"/>
                </a:lnTo>
                <a:cubicBezTo>
                  <a:pt x="81" y="68"/>
                  <a:pt x="81" y="68"/>
                  <a:pt x="81" y="68"/>
                </a:cubicBezTo>
                <a:cubicBezTo>
                  <a:pt x="177" y="68"/>
                  <a:pt x="177" y="68"/>
                  <a:pt x="177" y="68"/>
                </a:cubicBezTo>
                <a:cubicBezTo>
                  <a:pt x="177" y="177"/>
                  <a:pt x="177" y="177"/>
                  <a:pt x="177" y="177"/>
                </a:cubicBezTo>
                <a:lnTo>
                  <a:pt x="81" y="177"/>
                </a:lnTo>
                <a:close/>
                <a:moveTo>
                  <a:pt x="380" y="259"/>
                </a:moveTo>
                <a:lnTo>
                  <a:pt x="380" y="259"/>
                </a:lnTo>
                <a:cubicBezTo>
                  <a:pt x="380" y="368"/>
                  <a:pt x="380" y="368"/>
                  <a:pt x="380" y="368"/>
                </a:cubicBezTo>
                <a:cubicBezTo>
                  <a:pt x="272" y="368"/>
                  <a:pt x="272" y="368"/>
                  <a:pt x="272" y="368"/>
                </a:cubicBezTo>
                <a:cubicBezTo>
                  <a:pt x="272" y="259"/>
                  <a:pt x="272" y="259"/>
                  <a:pt x="272" y="259"/>
                </a:cubicBezTo>
                <a:lnTo>
                  <a:pt x="380" y="259"/>
                </a:lnTo>
                <a:close/>
                <a:moveTo>
                  <a:pt x="272" y="177"/>
                </a:moveTo>
                <a:lnTo>
                  <a:pt x="272" y="177"/>
                </a:lnTo>
                <a:cubicBezTo>
                  <a:pt x="272" y="68"/>
                  <a:pt x="272" y="68"/>
                  <a:pt x="272" y="68"/>
                </a:cubicBezTo>
                <a:cubicBezTo>
                  <a:pt x="380" y="68"/>
                  <a:pt x="380" y="68"/>
                  <a:pt x="380" y="68"/>
                </a:cubicBezTo>
                <a:cubicBezTo>
                  <a:pt x="380" y="177"/>
                  <a:pt x="380" y="177"/>
                  <a:pt x="380" y="177"/>
                </a:cubicBezTo>
                <a:lnTo>
                  <a:pt x="272" y="177"/>
                </a:lnTo>
                <a:close/>
                <a:moveTo>
                  <a:pt x="571" y="450"/>
                </a:moveTo>
                <a:lnTo>
                  <a:pt x="571" y="450"/>
                </a:lnTo>
                <a:cubicBezTo>
                  <a:pt x="571" y="558"/>
                  <a:pt x="571" y="558"/>
                  <a:pt x="571" y="558"/>
                </a:cubicBezTo>
                <a:cubicBezTo>
                  <a:pt x="476" y="558"/>
                  <a:pt x="476" y="558"/>
                  <a:pt x="476" y="558"/>
                </a:cubicBezTo>
                <a:cubicBezTo>
                  <a:pt x="476" y="450"/>
                  <a:pt x="476" y="450"/>
                  <a:pt x="476" y="450"/>
                </a:cubicBezTo>
                <a:lnTo>
                  <a:pt x="571" y="450"/>
                </a:lnTo>
                <a:close/>
                <a:moveTo>
                  <a:pt x="476" y="368"/>
                </a:moveTo>
                <a:lnTo>
                  <a:pt x="476" y="368"/>
                </a:lnTo>
                <a:cubicBezTo>
                  <a:pt x="476" y="259"/>
                  <a:pt x="476" y="259"/>
                  <a:pt x="476" y="259"/>
                </a:cubicBezTo>
                <a:cubicBezTo>
                  <a:pt x="571" y="259"/>
                  <a:pt x="571" y="259"/>
                  <a:pt x="571" y="259"/>
                </a:cubicBezTo>
                <a:cubicBezTo>
                  <a:pt x="571" y="368"/>
                  <a:pt x="571" y="368"/>
                  <a:pt x="571" y="368"/>
                </a:cubicBezTo>
                <a:lnTo>
                  <a:pt x="476" y="368"/>
                </a:lnTo>
                <a:close/>
                <a:moveTo>
                  <a:pt x="476" y="177"/>
                </a:moveTo>
                <a:lnTo>
                  <a:pt x="476" y="177"/>
                </a:lnTo>
                <a:cubicBezTo>
                  <a:pt x="476" y="68"/>
                  <a:pt x="476" y="68"/>
                  <a:pt x="476" y="68"/>
                </a:cubicBezTo>
                <a:cubicBezTo>
                  <a:pt x="571" y="68"/>
                  <a:pt x="571" y="68"/>
                  <a:pt x="571" y="68"/>
                </a:cubicBezTo>
                <a:cubicBezTo>
                  <a:pt x="571" y="177"/>
                  <a:pt x="571" y="177"/>
                  <a:pt x="571" y="177"/>
                </a:cubicBezTo>
                <a:lnTo>
                  <a:pt x="476" y="177"/>
                </a:lnTo>
                <a:close/>
              </a:path>
            </a:pathLst>
          </a:custGeom>
          <a:solidFill>
            <a:srgbClr val="FFFFFF"/>
          </a:solidFill>
          <a:ln>
            <a:noFill/>
          </a:ln>
        </p:spPr>
        <p:txBody>
          <a:bodyPr wrap="none" lIns="57117" tIns="28559" rIns="57117" bIns="28559" anchor="ctr"/>
          <a:lstStyle/>
          <a:p>
            <a:endParaRPr lang="en-US" sz="520" dirty="0">
              <a:latin typeface="Lato Light"/>
              <a:cs typeface="Lato Light"/>
            </a:endParaRPr>
          </a:p>
        </p:txBody>
      </p:sp>
      <p:grpSp>
        <p:nvGrpSpPr>
          <p:cNvPr id="34" name="Group 33"/>
          <p:cNvGrpSpPr/>
          <p:nvPr/>
        </p:nvGrpSpPr>
        <p:grpSpPr>
          <a:xfrm>
            <a:off x="1582291" y="4218180"/>
            <a:ext cx="296184" cy="310990"/>
            <a:chOff x="6550342" y="10834538"/>
            <a:chExt cx="593638" cy="623070"/>
          </a:xfrm>
          <a:solidFill>
            <a:srgbClr val="FFFFFF"/>
          </a:solidFill>
        </p:grpSpPr>
        <p:sp>
          <p:nvSpPr>
            <p:cNvPr id="35" name="Freeform 220"/>
            <p:cNvSpPr>
              <a:spLocks noChangeArrowheads="1"/>
            </p:cNvSpPr>
            <p:nvPr/>
          </p:nvSpPr>
          <p:spPr bwMode="auto">
            <a:xfrm>
              <a:off x="6550342" y="10834540"/>
              <a:ext cx="209028" cy="401438"/>
            </a:xfrm>
            <a:custGeom>
              <a:avLst/>
              <a:gdLst>
                <a:gd name="T0" fmla="*/ 218 w 219"/>
                <a:gd name="T1" fmla="*/ 136 h 423"/>
                <a:gd name="T2" fmla="*/ 218 w 219"/>
                <a:gd name="T3" fmla="*/ 136 h 423"/>
                <a:gd name="T4" fmla="*/ 54 w 219"/>
                <a:gd name="T5" fmla="*/ 0 h 423"/>
                <a:gd name="T6" fmla="*/ 0 w 219"/>
                <a:gd name="T7" fmla="*/ 0 h 423"/>
                <a:gd name="T8" fmla="*/ 0 w 219"/>
                <a:gd name="T9" fmla="*/ 422 h 423"/>
                <a:gd name="T10" fmla="*/ 41 w 219"/>
                <a:gd name="T11" fmla="*/ 381 h 423"/>
                <a:gd name="T12" fmla="*/ 54 w 219"/>
                <a:gd name="T13" fmla="*/ 381 h 423"/>
                <a:gd name="T14" fmla="*/ 218 w 219"/>
                <a:gd name="T15" fmla="*/ 163 h 423"/>
                <a:gd name="T16" fmla="*/ 218 w 219"/>
                <a:gd name="T17" fmla="*/ 13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23">
                  <a:moveTo>
                    <a:pt x="218" y="136"/>
                  </a:moveTo>
                  <a:lnTo>
                    <a:pt x="218" y="136"/>
                  </a:lnTo>
                  <a:cubicBezTo>
                    <a:pt x="54" y="0"/>
                    <a:pt x="54" y="0"/>
                    <a:pt x="54" y="0"/>
                  </a:cubicBezTo>
                  <a:cubicBezTo>
                    <a:pt x="0" y="0"/>
                    <a:pt x="0" y="0"/>
                    <a:pt x="0" y="0"/>
                  </a:cubicBezTo>
                  <a:cubicBezTo>
                    <a:pt x="0" y="422"/>
                    <a:pt x="0" y="422"/>
                    <a:pt x="0" y="422"/>
                  </a:cubicBezTo>
                  <a:cubicBezTo>
                    <a:pt x="41" y="381"/>
                    <a:pt x="41" y="381"/>
                    <a:pt x="41" y="381"/>
                  </a:cubicBezTo>
                  <a:cubicBezTo>
                    <a:pt x="41" y="381"/>
                    <a:pt x="41" y="381"/>
                    <a:pt x="54" y="381"/>
                  </a:cubicBezTo>
                  <a:cubicBezTo>
                    <a:pt x="218" y="163"/>
                    <a:pt x="218" y="163"/>
                    <a:pt x="218" y="163"/>
                  </a:cubicBezTo>
                  <a:lnTo>
                    <a:pt x="218" y="136"/>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6" name="Freeform 221"/>
            <p:cNvSpPr>
              <a:spLocks noChangeArrowheads="1"/>
            </p:cNvSpPr>
            <p:nvPr/>
          </p:nvSpPr>
          <p:spPr bwMode="auto">
            <a:xfrm>
              <a:off x="6654855" y="11311249"/>
              <a:ext cx="50167" cy="37636"/>
            </a:xfrm>
            <a:custGeom>
              <a:avLst/>
              <a:gdLst>
                <a:gd name="T0" fmla="*/ 26 w 55"/>
                <a:gd name="T1" fmla="*/ 0 h 41"/>
                <a:gd name="T2" fmla="*/ 26 w 55"/>
                <a:gd name="T3" fmla="*/ 0 h 41"/>
                <a:gd name="T4" fmla="*/ 12 w 55"/>
                <a:gd name="T5" fmla="*/ 0 h 41"/>
                <a:gd name="T6" fmla="*/ 12 w 55"/>
                <a:gd name="T7" fmla="*/ 27 h 41"/>
                <a:gd name="T8" fmla="*/ 40 w 55"/>
                <a:gd name="T9" fmla="*/ 27 h 41"/>
                <a:gd name="T10" fmla="*/ 40 w 55"/>
                <a:gd name="T11" fmla="*/ 0 h 41"/>
                <a:gd name="T12" fmla="*/ 26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26" y="0"/>
                  </a:moveTo>
                  <a:lnTo>
                    <a:pt x="26" y="0"/>
                  </a:lnTo>
                  <a:lnTo>
                    <a:pt x="12" y="0"/>
                  </a:lnTo>
                  <a:cubicBezTo>
                    <a:pt x="0" y="12"/>
                    <a:pt x="12" y="27"/>
                    <a:pt x="12" y="27"/>
                  </a:cubicBezTo>
                  <a:cubicBezTo>
                    <a:pt x="26" y="40"/>
                    <a:pt x="40" y="40"/>
                    <a:pt x="40" y="27"/>
                  </a:cubicBezTo>
                  <a:cubicBezTo>
                    <a:pt x="54" y="12"/>
                    <a:pt x="54" y="0"/>
                    <a:pt x="40" y="0"/>
                  </a:cubicBezTo>
                  <a:cubicBezTo>
                    <a:pt x="40" y="0"/>
                    <a:pt x="40" y="0"/>
                    <a:pt x="26"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7" name="Freeform 222"/>
            <p:cNvSpPr>
              <a:spLocks noChangeArrowheads="1"/>
            </p:cNvSpPr>
            <p:nvPr/>
          </p:nvSpPr>
          <p:spPr bwMode="auto">
            <a:xfrm>
              <a:off x="6604690" y="11261068"/>
              <a:ext cx="54346" cy="54363"/>
            </a:xfrm>
            <a:custGeom>
              <a:avLst/>
              <a:gdLst>
                <a:gd name="T0" fmla="*/ 28 w 57"/>
                <a:gd name="T1" fmla="*/ 0 h 56"/>
                <a:gd name="T2" fmla="*/ 28 w 57"/>
                <a:gd name="T3" fmla="*/ 0 h 56"/>
                <a:gd name="T4" fmla="*/ 14 w 57"/>
                <a:gd name="T5" fmla="*/ 13 h 56"/>
                <a:gd name="T6" fmla="*/ 14 w 57"/>
                <a:gd name="T7" fmla="*/ 41 h 56"/>
                <a:gd name="T8" fmla="*/ 42 w 57"/>
                <a:gd name="T9" fmla="*/ 41 h 56"/>
                <a:gd name="T10" fmla="*/ 42 w 57"/>
                <a:gd name="T11" fmla="*/ 13 h 56"/>
                <a:gd name="T12" fmla="*/ 28 w 5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28" y="0"/>
                  </a:moveTo>
                  <a:lnTo>
                    <a:pt x="28" y="0"/>
                  </a:lnTo>
                  <a:lnTo>
                    <a:pt x="14" y="13"/>
                  </a:lnTo>
                  <a:cubicBezTo>
                    <a:pt x="0" y="27"/>
                    <a:pt x="14" y="41"/>
                    <a:pt x="14" y="41"/>
                  </a:cubicBezTo>
                  <a:cubicBezTo>
                    <a:pt x="28" y="55"/>
                    <a:pt x="42" y="55"/>
                    <a:pt x="42" y="41"/>
                  </a:cubicBezTo>
                  <a:cubicBezTo>
                    <a:pt x="56" y="27"/>
                    <a:pt x="56" y="13"/>
                    <a:pt x="42" y="13"/>
                  </a:cubicBezTo>
                  <a:cubicBezTo>
                    <a:pt x="42" y="0"/>
                    <a:pt x="42" y="0"/>
                    <a:pt x="28"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8" name="Freeform 223"/>
            <p:cNvSpPr>
              <a:spLocks noChangeArrowheads="1"/>
            </p:cNvSpPr>
            <p:nvPr/>
          </p:nvSpPr>
          <p:spPr bwMode="auto">
            <a:xfrm>
              <a:off x="6964218" y="10834538"/>
              <a:ext cx="179762" cy="334532"/>
            </a:xfrm>
            <a:custGeom>
              <a:avLst/>
              <a:gdLst>
                <a:gd name="T0" fmla="*/ 108 w 191"/>
                <a:gd name="T1" fmla="*/ 0 h 354"/>
                <a:gd name="T2" fmla="*/ 0 w 191"/>
                <a:gd name="T3" fmla="*/ 122 h 354"/>
                <a:gd name="T4" fmla="*/ 190 w 191"/>
                <a:gd name="T5" fmla="*/ 353 h 354"/>
                <a:gd name="T6" fmla="*/ 190 w 191"/>
                <a:gd name="T7" fmla="*/ 0 h 354"/>
                <a:gd name="T8" fmla="*/ 108 w 191"/>
                <a:gd name="T9" fmla="*/ 0 h 354"/>
              </a:gdLst>
              <a:ahLst/>
              <a:cxnLst>
                <a:cxn ang="0">
                  <a:pos x="T0" y="T1"/>
                </a:cxn>
                <a:cxn ang="0">
                  <a:pos x="T2" y="T3"/>
                </a:cxn>
                <a:cxn ang="0">
                  <a:pos x="T4" y="T5"/>
                </a:cxn>
                <a:cxn ang="0">
                  <a:pos x="T6" y="T7"/>
                </a:cxn>
                <a:cxn ang="0">
                  <a:pos x="T8" y="T9"/>
                </a:cxn>
              </a:cxnLst>
              <a:rect l="0" t="0" r="r" b="b"/>
              <a:pathLst>
                <a:path w="191" h="354">
                  <a:moveTo>
                    <a:pt x="108" y="0"/>
                  </a:moveTo>
                  <a:lnTo>
                    <a:pt x="0" y="122"/>
                  </a:lnTo>
                  <a:lnTo>
                    <a:pt x="190" y="353"/>
                  </a:lnTo>
                  <a:lnTo>
                    <a:pt x="190" y="0"/>
                  </a:lnTo>
                  <a:lnTo>
                    <a:pt x="108" y="0"/>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39" name="Freeform 224"/>
            <p:cNvSpPr>
              <a:spLocks noChangeArrowheads="1"/>
            </p:cNvSpPr>
            <p:nvPr/>
          </p:nvSpPr>
          <p:spPr bwMode="auto">
            <a:xfrm>
              <a:off x="6705022" y="11348885"/>
              <a:ext cx="50167" cy="41816"/>
            </a:xfrm>
            <a:custGeom>
              <a:avLst/>
              <a:gdLst>
                <a:gd name="T0" fmla="*/ 26 w 55"/>
                <a:gd name="T1" fmla="*/ 0 h 42"/>
                <a:gd name="T2" fmla="*/ 26 w 55"/>
                <a:gd name="T3" fmla="*/ 0 h 42"/>
                <a:gd name="T4" fmla="*/ 14 w 55"/>
                <a:gd name="T5" fmla="*/ 0 h 42"/>
                <a:gd name="T6" fmla="*/ 14 w 55"/>
                <a:gd name="T7" fmla="*/ 41 h 42"/>
                <a:gd name="T8" fmla="*/ 40 w 55"/>
                <a:gd name="T9" fmla="*/ 28 h 42"/>
                <a:gd name="T10" fmla="*/ 40 w 55"/>
                <a:gd name="T11" fmla="*/ 0 h 42"/>
                <a:gd name="T12" fmla="*/ 26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6" y="0"/>
                  </a:moveTo>
                  <a:lnTo>
                    <a:pt x="26" y="0"/>
                  </a:lnTo>
                  <a:lnTo>
                    <a:pt x="14" y="0"/>
                  </a:lnTo>
                  <a:cubicBezTo>
                    <a:pt x="0" y="14"/>
                    <a:pt x="14" y="28"/>
                    <a:pt x="14" y="41"/>
                  </a:cubicBezTo>
                  <a:cubicBezTo>
                    <a:pt x="26" y="41"/>
                    <a:pt x="40" y="41"/>
                    <a:pt x="40" y="28"/>
                  </a:cubicBezTo>
                  <a:cubicBezTo>
                    <a:pt x="54" y="28"/>
                    <a:pt x="54" y="14"/>
                    <a:pt x="40" y="0"/>
                  </a:cubicBezTo>
                  <a:cubicBezTo>
                    <a:pt x="40" y="0"/>
                    <a:pt x="40" y="0"/>
                    <a:pt x="26"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0" name="Freeform 225"/>
            <p:cNvSpPr>
              <a:spLocks noChangeArrowheads="1"/>
            </p:cNvSpPr>
            <p:nvPr/>
          </p:nvSpPr>
          <p:spPr bwMode="auto">
            <a:xfrm>
              <a:off x="6759368" y="10976718"/>
              <a:ext cx="351166" cy="246719"/>
            </a:xfrm>
            <a:custGeom>
              <a:avLst/>
              <a:gdLst>
                <a:gd name="T0" fmla="*/ 14 w 369"/>
                <a:gd name="T1" fmla="*/ 135 h 259"/>
                <a:gd name="T2" fmla="*/ 14 w 369"/>
                <a:gd name="T3" fmla="*/ 135 h 259"/>
                <a:gd name="T4" fmla="*/ 0 w 369"/>
                <a:gd name="T5" fmla="*/ 177 h 259"/>
                <a:gd name="T6" fmla="*/ 41 w 369"/>
                <a:gd name="T7" fmla="*/ 177 h 259"/>
                <a:gd name="T8" fmla="*/ 123 w 369"/>
                <a:gd name="T9" fmla="*/ 109 h 259"/>
                <a:gd name="T10" fmla="*/ 123 w 369"/>
                <a:gd name="T11" fmla="*/ 109 h 259"/>
                <a:gd name="T12" fmla="*/ 135 w 369"/>
                <a:gd name="T13" fmla="*/ 109 h 259"/>
                <a:gd name="T14" fmla="*/ 135 w 369"/>
                <a:gd name="T15" fmla="*/ 109 h 259"/>
                <a:gd name="T16" fmla="*/ 135 w 369"/>
                <a:gd name="T17" fmla="*/ 109 h 259"/>
                <a:gd name="T18" fmla="*/ 135 w 369"/>
                <a:gd name="T19" fmla="*/ 109 h 259"/>
                <a:gd name="T20" fmla="*/ 135 w 369"/>
                <a:gd name="T21" fmla="*/ 109 h 259"/>
                <a:gd name="T22" fmla="*/ 231 w 369"/>
                <a:gd name="T23" fmla="*/ 191 h 259"/>
                <a:gd name="T24" fmla="*/ 231 w 369"/>
                <a:gd name="T25" fmla="*/ 191 h 259"/>
                <a:gd name="T26" fmla="*/ 300 w 369"/>
                <a:gd name="T27" fmla="*/ 258 h 259"/>
                <a:gd name="T28" fmla="*/ 368 w 369"/>
                <a:gd name="T29" fmla="*/ 203 h 259"/>
                <a:gd name="T30" fmla="*/ 204 w 369"/>
                <a:gd name="T31" fmla="*/ 0 h 259"/>
                <a:gd name="T32" fmla="*/ 14 w 369"/>
                <a:gd name="T33" fmla="*/ 1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59">
                  <a:moveTo>
                    <a:pt x="14" y="135"/>
                  </a:moveTo>
                  <a:lnTo>
                    <a:pt x="14" y="135"/>
                  </a:lnTo>
                  <a:cubicBezTo>
                    <a:pt x="0" y="135"/>
                    <a:pt x="0" y="163"/>
                    <a:pt x="0" y="177"/>
                  </a:cubicBezTo>
                  <a:cubicBezTo>
                    <a:pt x="14" y="177"/>
                    <a:pt x="41" y="177"/>
                    <a:pt x="41" y="177"/>
                  </a:cubicBezTo>
                  <a:cubicBezTo>
                    <a:pt x="55" y="163"/>
                    <a:pt x="109" y="109"/>
                    <a:pt x="123" y="109"/>
                  </a:cubicBezTo>
                  <a:lnTo>
                    <a:pt x="123" y="109"/>
                  </a:lnTo>
                  <a:cubicBezTo>
                    <a:pt x="123" y="109"/>
                    <a:pt x="123" y="109"/>
                    <a:pt x="135" y="109"/>
                  </a:cubicBezTo>
                  <a:lnTo>
                    <a:pt x="135" y="109"/>
                  </a:lnTo>
                  <a:lnTo>
                    <a:pt x="135" y="109"/>
                  </a:lnTo>
                  <a:lnTo>
                    <a:pt x="135" y="109"/>
                  </a:lnTo>
                  <a:lnTo>
                    <a:pt x="135" y="109"/>
                  </a:lnTo>
                  <a:cubicBezTo>
                    <a:pt x="231" y="191"/>
                    <a:pt x="231" y="191"/>
                    <a:pt x="231" y="191"/>
                  </a:cubicBezTo>
                  <a:lnTo>
                    <a:pt x="231" y="191"/>
                  </a:lnTo>
                  <a:cubicBezTo>
                    <a:pt x="300" y="258"/>
                    <a:pt x="300" y="258"/>
                    <a:pt x="300" y="258"/>
                  </a:cubicBezTo>
                  <a:cubicBezTo>
                    <a:pt x="368" y="203"/>
                    <a:pt x="368" y="203"/>
                    <a:pt x="368" y="203"/>
                  </a:cubicBezTo>
                  <a:cubicBezTo>
                    <a:pt x="204" y="0"/>
                    <a:pt x="204" y="0"/>
                    <a:pt x="204" y="0"/>
                  </a:cubicBezTo>
                  <a:cubicBezTo>
                    <a:pt x="177" y="13"/>
                    <a:pt x="55" y="67"/>
                    <a:pt x="14" y="135"/>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1" name="Freeform 226"/>
            <p:cNvSpPr>
              <a:spLocks noChangeArrowheads="1"/>
            </p:cNvSpPr>
            <p:nvPr/>
          </p:nvSpPr>
          <p:spPr bwMode="auto">
            <a:xfrm>
              <a:off x="6629773" y="11001807"/>
              <a:ext cx="438957" cy="426529"/>
            </a:xfrm>
            <a:custGeom>
              <a:avLst/>
              <a:gdLst>
                <a:gd name="T0" fmla="*/ 259 w 463"/>
                <a:gd name="T1" fmla="*/ 108 h 450"/>
                <a:gd name="T2" fmla="*/ 259 w 463"/>
                <a:gd name="T3" fmla="*/ 108 h 450"/>
                <a:gd name="T4" fmla="*/ 204 w 463"/>
                <a:gd name="T5" fmla="*/ 164 h 450"/>
                <a:gd name="T6" fmla="*/ 122 w 463"/>
                <a:gd name="T7" fmla="*/ 164 h 450"/>
                <a:gd name="T8" fmla="*/ 122 w 463"/>
                <a:gd name="T9" fmla="*/ 94 h 450"/>
                <a:gd name="T10" fmla="*/ 217 w 463"/>
                <a:gd name="T11" fmla="*/ 0 h 450"/>
                <a:gd name="T12" fmla="*/ 150 w 463"/>
                <a:gd name="T13" fmla="*/ 13 h 450"/>
                <a:gd name="T14" fmla="*/ 0 w 463"/>
                <a:gd name="T15" fmla="*/ 218 h 450"/>
                <a:gd name="T16" fmla="*/ 271 w 463"/>
                <a:gd name="T17" fmla="*/ 449 h 450"/>
                <a:gd name="T18" fmla="*/ 286 w 463"/>
                <a:gd name="T19" fmla="*/ 449 h 450"/>
                <a:gd name="T20" fmla="*/ 286 w 463"/>
                <a:gd name="T21" fmla="*/ 449 h 450"/>
                <a:gd name="T22" fmla="*/ 299 w 463"/>
                <a:gd name="T23" fmla="*/ 449 h 450"/>
                <a:gd name="T24" fmla="*/ 313 w 463"/>
                <a:gd name="T25" fmla="*/ 435 h 450"/>
                <a:gd name="T26" fmla="*/ 299 w 463"/>
                <a:gd name="T27" fmla="*/ 422 h 450"/>
                <a:gd name="T28" fmla="*/ 204 w 463"/>
                <a:gd name="T29" fmla="*/ 339 h 450"/>
                <a:gd name="T30" fmla="*/ 204 w 463"/>
                <a:gd name="T31" fmla="*/ 313 h 450"/>
                <a:gd name="T32" fmla="*/ 231 w 463"/>
                <a:gd name="T33" fmla="*/ 313 h 450"/>
                <a:gd name="T34" fmla="*/ 245 w 463"/>
                <a:gd name="T35" fmla="*/ 327 h 450"/>
                <a:gd name="T36" fmla="*/ 245 w 463"/>
                <a:gd name="T37" fmla="*/ 327 h 450"/>
                <a:gd name="T38" fmla="*/ 327 w 463"/>
                <a:gd name="T39" fmla="*/ 395 h 450"/>
                <a:gd name="T40" fmla="*/ 327 w 463"/>
                <a:gd name="T41" fmla="*/ 395 h 450"/>
                <a:gd name="T42" fmla="*/ 340 w 463"/>
                <a:gd name="T43" fmla="*/ 408 h 450"/>
                <a:gd name="T44" fmla="*/ 354 w 463"/>
                <a:gd name="T45" fmla="*/ 408 h 450"/>
                <a:gd name="T46" fmla="*/ 367 w 463"/>
                <a:gd name="T47" fmla="*/ 408 h 450"/>
                <a:gd name="T48" fmla="*/ 367 w 463"/>
                <a:gd name="T49" fmla="*/ 381 h 450"/>
                <a:gd name="T50" fmla="*/ 271 w 463"/>
                <a:gd name="T51" fmla="*/ 299 h 450"/>
                <a:gd name="T52" fmla="*/ 271 w 463"/>
                <a:gd name="T53" fmla="*/ 272 h 450"/>
                <a:gd name="T54" fmla="*/ 286 w 463"/>
                <a:gd name="T55" fmla="*/ 272 h 450"/>
                <a:gd name="T56" fmla="*/ 299 w 463"/>
                <a:gd name="T57" fmla="*/ 285 h 450"/>
                <a:gd name="T58" fmla="*/ 381 w 463"/>
                <a:gd name="T59" fmla="*/ 354 h 450"/>
                <a:gd name="T60" fmla="*/ 381 w 463"/>
                <a:gd name="T61" fmla="*/ 367 h 450"/>
                <a:gd name="T62" fmla="*/ 394 w 463"/>
                <a:gd name="T63" fmla="*/ 367 h 450"/>
                <a:gd name="T64" fmla="*/ 394 w 463"/>
                <a:gd name="T65" fmla="*/ 367 h 450"/>
                <a:gd name="T66" fmla="*/ 394 w 463"/>
                <a:gd name="T67" fmla="*/ 367 h 450"/>
                <a:gd name="T68" fmla="*/ 394 w 463"/>
                <a:gd name="T69" fmla="*/ 367 h 450"/>
                <a:gd name="T70" fmla="*/ 394 w 463"/>
                <a:gd name="T71" fmla="*/ 367 h 450"/>
                <a:gd name="T72" fmla="*/ 408 w 463"/>
                <a:gd name="T73" fmla="*/ 354 h 450"/>
                <a:gd name="T74" fmla="*/ 408 w 463"/>
                <a:gd name="T75" fmla="*/ 327 h 450"/>
                <a:gd name="T76" fmla="*/ 313 w 463"/>
                <a:gd name="T77" fmla="*/ 245 h 450"/>
                <a:gd name="T78" fmla="*/ 313 w 463"/>
                <a:gd name="T79" fmla="*/ 245 h 450"/>
                <a:gd name="T80" fmla="*/ 313 w 463"/>
                <a:gd name="T81" fmla="*/ 245 h 450"/>
                <a:gd name="T82" fmla="*/ 313 w 463"/>
                <a:gd name="T83" fmla="*/ 218 h 450"/>
                <a:gd name="T84" fmla="*/ 327 w 463"/>
                <a:gd name="T85" fmla="*/ 218 h 450"/>
                <a:gd name="T86" fmla="*/ 422 w 463"/>
                <a:gd name="T87" fmla="*/ 299 h 450"/>
                <a:gd name="T88" fmla="*/ 422 w 463"/>
                <a:gd name="T89" fmla="*/ 299 h 450"/>
                <a:gd name="T90" fmla="*/ 436 w 463"/>
                <a:gd name="T91" fmla="*/ 299 h 450"/>
                <a:gd name="T92" fmla="*/ 436 w 463"/>
                <a:gd name="T93" fmla="*/ 299 h 450"/>
                <a:gd name="T94" fmla="*/ 450 w 463"/>
                <a:gd name="T95" fmla="*/ 299 h 450"/>
                <a:gd name="T96" fmla="*/ 450 w 463"/>
                <a:gd name="T97" fmla="*/ 272 h 450"/>
                <a:gd name="T98" fmla="*/ 259 w 463"/>
                <a:gd name="T99" fmla="*/ 1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450">
                  <a:moveTo>
                    <a:pt x="259" y="108"/>
                  </a:moveTo>
                  <a:lnTo>
                    <a:pt x="259" y="108"/>
                  </a:lnTo>
                  <a:cubicBezTo>
                    <a:pt x="245" y="122"/>
                    <a:pt x="217" y="136"/>
                    <a:pt x="204" y="164"/>
                  </a:cubicBezTo>
                  <a:cubicBezTo>
                    <a:pt x="177" y="190"/>
                    <a:pt x="150" y="190"/>
                    <a:pt x="122" y="164"/>
                  </a:cubicBezTo>
                  <a:cubicBezTo>
                    <a:pt x="96" y="150"/>
                    <a:pt x="108" y="108"/>
                    <a:pt x="122" y="94"/>
                  </a:cubicBezTo>
                  <a:cubicBezTo>
                    <a:pt x="136" y="54"/>
                    <a:pt x="177" y="27"/>
                    <a:pt x="217" y="0"/>
                  </a:cubicBezTo>
                  <a:cubicBezTo>
                    <a:pt x="150" y="13"/>
                    <a:pt x="150" y="13"/>
                    <a:pt x="150" y="13"/>
                  </a:cubicBezTo>
                  <a:cubicBezTo>
                    <a:pt x="0" y="218"/>
                    <a:pt x="0" y="218"/>
                    <a:pt x="0" y="218"/>
                  </a:cubicBezTo>
                  <a:cubicBezTo>
                    <a:pt x="271" y="449"/>
                    <a:pt x="271" y="449"/>
                    <a:pt x="271" y="449"/>
                  </a:cubicBezTo>
                  <a:cubicBezTo>
                    <a:pt x="286" y="449"/>
                    <a:pt x="286" y="449"/>
                    <a:pt x="286" y="449"/>
                  </a:cubicBezTo>
                  <a:lnTo>
                    <a:pt x="286" y="449"/>
                  </a:lnTo>
                  <a:cubicBezTo>
                    <a:pt x="299" y="449"/>
                    <a:pt x="299" y="449"/>
                    <a:pt x="299" y="449"/>
                  </a:cubicBezTo>
                  <a:cubicBezTo>
                    <a:pt x="313" y="435"/>
                    <a:pt x="313" y="435"/>
                    <a:pt x="313" y="435"/>
                  </a:cubicBezTo>
                  <a:cubicBezTo>
                    <a:pt x="313" y="422"/>
                    <a:pt x="313" y="422"/>
                    <a:pt x="299" y="422"/>
                  </a:cubicBezTo>
                  <a:cubicBezTo>
                    <a:pt x="204" y="339"/>
                    <a:pt x="204" y="339"/>
                    <a:pt x="204" y="339"/>
                  </a:cubicBezTo>
                  <a:cubicBezTo>
                    <a:pt x="204" y="339"/>
                    <a:pt x="204" y="327"/>
                    <a:pt x="204" y="313"/>
                  </a:cubicBezTo>
                  <a:cubicBezTo>
                    <a:pt x="217" y="313"/>
                    <a:pt x="217" y="313"/>
                    <a:pt x="231" y="313"/>
                  </a:cubicBezTo>
                  <a:cubicBezTo>
                    <a:pt x="245" y="327"/>
                    <a:pt x="245" y="327"/>
                    <a:pt x="245" y="327"/>
                  </a:cubicBezTo>
                  <a:lnTo>
                    <a:pt x="245" y="327"/>
                  </a:lnTo>
                  <a:cubicBezTo>
                    <a:pt x="327" y="395"/>
                    <a:pt x="327" y="395"/>
                    <a:pt x="327" y="395"/>
                  </a:cubicBezTo>
                  <a:lnTo>
                    <a:pt x="327" y="395"/>
                  </a:lnTo>
                  <a:cubicBezTo>
                    <a:pt x="340" y="408"/>
                    <a:pt x="340" y="408"/>
                    <a:pt x="340" y="408"/>
                  </a:cubicBezTo>
                  <a:cubicBezTo>
                    <a:pt x="340" y="408"/>
                    <a:pt x="340" y="408"/>
                    <a:pt x="354" y="408"/>
                  </a:cubicBezTo>
                  <a:cubicBezTo>
                    <a:pt x="354" y="408"/>
                    <a:pt x="354" y="408"/>
                    <a:pt x="367" y="408"/>
                  </a:cubicBezTo>
                  <a:cubicBezTo>
                    <a:pt x="367" y="395"/>
                    <a:pt x="367" y="381"/>
                    <a:pt x="367" y="381"/>
                  </a:cubicBezTo>
                  <a:cubicBezTo>
                    <a:pt x="271" y="299"/>
                    <a:pt x="271" y="299"/>
                    <a:pt x="271" y="299"/>
                  </a:cubicBezTo>
                  <a:cubicBezTo>
                    <a:pt x="259" y="285"/>
                    <a:pt x="259" y="285"/>
                    <a:pt x="271" y="272"/>
                  </a:cubicBezTo>
                  <a:lnTo>
                    <a:pt x="286" y="272"/>
                  </a:lnTo>
                  <a:cubicBezTo>
                    <a:pt x="299" y="285"/>
                    <a:pt x="299" y="285"/>
                    <a:pt x="299" y="285"/>
                  </a:cubicBezTo>
                  <a:cubicBezTo>
                    <a:pt x="381" y="354"/>
                    <a:pt x="381" y="354"/>
                    <a:pt x="381" y="354"/>
                  </a:cubicBezTo>
                  <a:cubicBezTo>
                    <a:pt x="381" y="367"/>
                    <a:pt x="381" y="367"/>
                    <a:pt x="381" y="367"/>
                  </a:cubicBezTo>
                  <a:cubicBezTo>
                    <a:pt x="394" y="367"/>
                    <a:pt x="394" y="367"/>
                    <a:pt x="394" y="367"/>
                  </a:cubicBezTo>
                  <a:lnTo>
                    <a:pt x="394" y="367"/>
                  </a:lnTo>
                  <a:lnTo>
                    <a:pt x="394" y="367"/>
                  </a:lnTo>
                  <a:lnTo>
                    <a:pt x="394" y="367"/>
                  </a:lnTo>
                  <a:lnTo>
                    <a:pt x="394" y="367"/>
                  </a:lnTo>
                  <a:cubicBezTo>
                    <a:pt x="408" y="367"/>
                    <a:pt x="408" y="354"/>
                    <a:pt x="408" y="354"/>
                  </a:cubicBezTo>
                  <a:cubicBezTo>
                    <a:pt x="422" y="339"/>
                    <a:pt x="422" y="339"/>
                    <a:pt x="408" y="327"/>
                  </a:cubicBezTo>
                  <a:cubicBezTo>
                    <a:pt x="313" y="245"/>
                    <a:pt x="313" y="245"/>
                    <a:pt x="313" y="245"/>
                  </a:cubicBezTo>
                  <a:lnTo>
                    <a:pt x="313" y="245"/>
                  </a:lnTo>
                  <a:lnTo>
                    <a:pt x="313" y="245"/>
                  </a:lnTo>
                  <a:cubicBezTo>
                    <a:pt x="299" y="231"/>
                    <a:pt x="299" y="231"/>
                    <a:pt x="313" y="218"/>
                  </a:cubicBezTo>
                  <a:lnTo>
                    <a:pt x="327" y="218"/>
                  </a:lnTo>
                  <a:cubicBezTo>
                    <a:pt x="422" y="299"/>
                    <a:pt x="422" y="299"/>
                    <a:pt x="422" y="299"/>
                  </a:cubicBezTo>
                  <a:lnTo>
                    <a:pt x="422" y="299"/>
                  </a:lnTo>
                  <a:lnTo>
                    <a:pt x="436" y="299"/>
                  </a:lnTo>
                  <a:lnTo>
                    <a:pt x="436" y="299"/>
                  </a:lnTo>
                  <a:lnTo>
                    <a:pt x="450" y="299"/>
                  </a:lnTo>
                  <a:cubicBezTo>
                    <a:pt x="462" y="285"/>
                    <a:pt x="450" y="272"/>
                    <a:pt x="450" y="272"/>
                  </a:cubicBezTo>
                  <a:lnTo>
                    <a:pt x="259" y="108"/>
                  </a:ln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2" name="Freeform 227"/>
            <p:cNvSpPr>
              <a:spLocks noChangeArrowheads="1"/>
            </p:cNvSpPr>
            <p:nvPr/>
          </p:nvSpPr>
          <p:spPr bwMode="auto">
            <a:xfrm>
              <a:off x="6759368" y="11390700"/>
              <a:ext cx="54349" cy="50180"/>
            </a:xfrm>
            <a:custGeom>
              <a:avLst/>
              <a:gdLst>
                <a:gd name="T0" fmla="*/ 27 w 56"/>
                <a:gd name="T1" fmla="*/ 0 h 55"/>
                <a:gd name="T2" fmla="*/ 27 w 56"/>
                <a:gd name="T3" fmla="*/ 0 h 55"/>
                <a:gd name="T4" fmla="*/ 14 w 56"/>
                <a:gd name="T5" fmla="*/ 14 h 55"/>
                <a:gd name="T6" fmla="*/ 14 w 56"/>
                <a:gd name="T7" fmla="*/ 41 h 55"/>
                <a:gd name="T8" fmla="*/ 41 w 56"/>
                <a:gd name="T9" fmla="*/ 41 h 55"/>
                <a:gd name="T10" fmla="*/ 41 w 56"/>
                <a:gd name="T11" fmla="*/ 0 h 55"/>
                <a:gd name="T12" fmla="*/ 27 w 5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7" y="0"/>
                  </a:moveTo>
                  <a:lnTo>
                    <a:pt x="27" y="0"/>
                  </a:lnTo>
                  <a:cubicBezTo>
                    <a:pt x="27" y="0"/>
                    <a:pt x="14" y="0"/>
                    <a:pt x="14" y="14"/>
                  </a:cubicBezTo>
                  <a:cubicBezTo>
                    <a:pt x="0" y="14"/>
                    <a:pt x="14" y="27"/>
                    <a:pt x="14" y="41"/>
                  </a:cubicBezTo>
                  <a:cubicBezTo>
                    <a:pt x="27" y="54"/>
                    <a:pt x="41" y="41"/>
                    <a:pt x="41" y="41"/>
                  </a:cubicBezTo>
                  <a:cubicBezTo>
                    <a:pt x="55" y="27"/>
                    <a:pt x="55" y="14"/>
                    <a:pt x="41" y="0"/>
                  </a:cubicBezTo>
                  <a:cubicBezTo>
                    <a:pt x="41" y="0"/>
                    <a:pt x="41" y="0"/>
                    <a:pt x="27"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3" name="Freeform 228"/>
            <p:cNvSpPr>
              <a:spLocks noChangeArrowheads="1"/>
            </p:cNvSpPr>
            <p:nvPr/>
          </p:nvSpPr>
          <p:spPr bwMode="auto">
            <a:xfrm>
              <a:off x="6901508" y="11453424"/>
              <a:ext cx="4181" cy="41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137" tIns="28569" rIns="57137" bIns="28569" anchor="ctr"/>
            <a:lstStyle/>
            <a:p>
              <a:pPr defTabSz="408305">
                <a:defRPr/>
              </a:pPr>
              <a:endParaRPr lang="en-US" sz="520" dirty="0">
                <a:latin typeface="Lato Light"/>
                <a:cs typeface="Lato Light"/>
              </a:endParaRPr>
            </a:p>
          </p:txBody>
        </p:sp>
      </p:grpSp>
      <p:grpSp>
        <p:nvGrpSpPr>
          <p:cNvPr id="44" name="Group 43"/>
          <p:cNvGrpSpPr/>
          <p:nvPr/>
        </p:nvGrpSpPr>
        <p:grpSpPr>
          <a:xfrm>
            <a:off x="2464595" y="4231747"/>
            <a:ext cx="317043" cy="283856"/>
            <a:chOff x="13222514" y="10847085"/>
            <a:chExt cx="635447" cy="568706"/>
          </a:xfrm>
          <a:solidFill>
            <a:srgbClr val="FFFFFF"/>
          </a:solidFill>
        </p:grpSpPr>
        <p:sp>
          <p:nvSpPr>
            <p:cNvPr id="45" name="Freeform 245"/>
            <p:cNvSpPr>
              <a:spLocks noChangeArrowheads="1"/>
            </p:cNvSpPr>
            <p:nvPr/>
          </p:nvSpPr>
          <p:spPr bwMode="auto">
            <a:xfrm>
              <a:off x="13276865" y="11323795"/>
              <a:ext cx="41805" cy="41816"/>
            </a:xfrm>
            <a:custGeom>
              <a:avLst/>
              <a:gdLst>
                <a:gd name="T0" fmla="*/ 14 w 42"/>
                <a:gd name="T1" fmla="*/ 42 h 43"/>
                <a:gd name="T2" fmla="*/ 14 w 42"/>
                <a:gd name="T3" fmla="*/ 42 h 43"/>
                <a:gd name="T4" fmla="*/ 41 w 42"/>
                <a:gd name="T5" fmla="*/ 28 h 43"/>
                <a:gd name="T6" fmla="*/ 14 w 42"/>
                <a:gd name="T7" fmla="*/ 0 h 43"/>
                <a:gd name="T8" fmla="*/ 0 w 42"/>
                <a:gd name="T9" fmla="*/ 28 h 43"/>
                <a:gd name="T10" fmla="*/ 14 w 42"/>
                <a:gd name="T11" fmla="*/ 42 h 43"/>
              </a:gdLst>
              <a:ahLst/>
              <a:cxnLst>
                <a:cxn ang="0">
                  <a:pos x="T0" y="T1"/>
                </a:cxn>
                <a:cxn ang="0">
                  <a:pos x="T2" y="T3"/>
                </a:cxn>
                <a:cxn ang="0">
                  <a:pos x="T4" y="T5"/>
                </a:cxn>
                <a:cxn ang="0">
                  <a:pos x="T6" y="T7"/>
                </a:cxn>
                <a:cxn ang="0">
                  <a:pos x="T8" y="T9"/>
                </a:cxn>
                <a:cxn ang="0">
                  <a:pos x="T10" y="T11"/>
                </a:cxn>
              </a:cxnLst>
              <a:rect l="0" t="0" r="r" b="b"/>
              <a:pathLst>
                <a:path w="42" h="43">
                  <a:moveTo>
                    <a:pt x="14" y="42"/>
                  </a:moveTo>
                  <a:lnTo>
                    <a:pt x="14" y="42"/>
                  </a:lnTo>
                  <a:cubicBezTo>
                    <a:pt x="28" y="42"/>
                    <a:pt x="41" y="42"/>
                    <a:pt x="41" y="28"/>
                  </a:cubicBezTo>
                  <a:cubicBezTo>
                    <a:pt x="41" y="15"/>
                    <a:pt x="28" y="0"/>
                    <a:pt x="14" y="0"/>
                  </a:cubicBezTo>
                  <a:cubicBezTo>
                    <a:pt x="14" y="0"/>
                    <a:pt x="0" y="15"/>
                    <a:pt x="0" y="28"/>
                  </a:cubicBezTo>
                  <a:cubicBezTo>
                    <a:pt x="0" y="42"/>
                    <a:pt x="14" y="42"/>
                    <a:pt x="14" y="42"/>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6" name="Freeform 246"/>
            <p:cNvSpPr>
              <a:spLocks noChangeArrowheads="1"/>
            </p:cNvSpPr>
            <p:nvPr/>
          </p:nvSpPr>
          <p:spPr bwMode="auto">
            <a:xfrm>
              <a:off x="13222514" y="11068713"/>
              <a:ext cx="167223" cy="347078"/>
            </a:xfrm>
            <a:custGeom>
              <a:avLst/>
              <a:gdLst>
                <a:gd name="T0" fmla="*/ 0 w 177"/>
                <a:gd name="T1" fmla="*/ 367 h 368"/>
                <a:gd name="T2" fmla="*/ 0 w 177"/>
                <a:gd name="T3" fmla="*/ 367 h 368"/>
                <a:gd name="T4" fmla="*/ 176 w 177"/>
                <a:gd name="T5" fmla="*/ 367 h 368"/>
                <a:gd name="T6" fmla="*/ 176 w 177"/>
                <a:gd name="T7" fmla="*/ 0 h 368"/>
                <a:gd name="T8" fmla="*/ 0 w 177"/>
                <a:gd name="T9" fmla="*/ 0 h 368"/>
                <a:gd name="T10" fmla="*/ 0 w 177"/>
                <a:gd name="T11" fmla="*/ 367 h 368"/>
                <a:gd name="T12" fmla="*/ 95 w 177"/>
                <a:gd name="T13" fmla="*/ 26 h 368"/>
                <a:gd name="T14" fmla="*/ 95 w 177"/>
                <a:gd name="T15" fmla="*/ 26 h 368"/>
                <a:gd name="T16" fmla="*/ 122 w 177"/>
                <a:gd name="T17" fmla="*/ 26 h 368"/>
                <a:gd name="T18" fmla="*/ 122 w 177"/>
                <a:gd name="T19" fmla="*/ 231 h 368"/>
                <a:gd name="T20" fmla="*/ 95 w 177"/>
                <a:gd name="T21" fmla="*/ 231 h 368"/>
                <a:gd name="T22" fmla="*/ 95 w 177"/>
                <a:gd name="T23" fmla="*/ 26 h 368"/>
                <a:gd name="T24" fmla="*/ 68 w 177"/>
                <a:gd name="T25" fmla="*/ 245 h 368"/>
                <a:gd name="T26" fmla="*/ 68 w 177"/>
                <a:gd name="T27" fmla="*/ 245 h 368"/>
                <a:gd name="T28" fmla="*/ 122 w 177"/>
                <a:gd name="T29" fmla="*/ 299 h 368"/>
                <a:gd name="T30" fmla="*/ 68 w 177"/>
                <a:gd name="T31" fmla="*/ 340 h 368"/>
                <a:gd name="T32" fmla="*/ 27 w 177"/>
                <a:gd name="T33" fmla="*/ 299 h 368"/>
                <a:gd name="T34" fmla="*/ 68 w 177"/>
                <a:gd name="T35"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368">
                  <a:moveTo>
                    <a:pt x="0" y="367"/>
                  </a:moveTo>
                  <a:lnTo>
                    <a:pt x="0" y="367"/>
                  </a:lnTo>
                  <a:cubicBezTo>
                    <a:pt x="176" y="367"/>
                    <a:pt x="176" y="367"/>
                    <a:pt x="176" y="367"/>
                  </a:cubicBezTo>
                  <a:cubicBezTo>
                    <a:pt x="176" y="0"/>
                    <a:pt x="176" y="0"/>
                    <a:pt x="176" y="0"/>
                  </a:cubicBezTo>
                  <a:cubicBezTo>
                    <a:pt x="0" y="0"/>
                    <a:pt x="0" y="0"/>
                    <a:pt x="0" y="0"/>
                  </a:cubicBezTo>
                  <a:lnTo>
                    <a:pt x="0" y="367"/>
                  </a:lnTo>
                  <a:close/>
                  <a:moveTo>
                    <a:pt x="95" y="26"/>
                  </a:moveTo>
                  <a:lnTo>
                    <a:pt x="95" y="26"/>
                  </a:lnTo>
                  <a:cubicBezTo>
                    <a:pt x="122" y="26"/>
                    <a:pt x="122" y="26"/>
                    <a:pt x="122" y="26"/>
                  </a:cubicBezTo>
                  <a:cubicBezTo>
                    <a:pt x="122" y="231"/>
                    <a:pt x="122" y="231"/>
                    <a:pt x="122" y="231"/>
                  </a:cubicBezTo>
                  <a:cubicBezTo>
                    <a:pt x="95" y="231"/>
                    <a:pt x="95" y="231"/>
                    <a:pt x="95" y="231"/>
                  </a:cubicBezTo>
                  <a:lnTo>
                    <a:pt x="95" y="26"/>
                  </a:lnTo>
                  <a:close/>
                  <a:moveTo>
                    <a:pt x="68" y="245"/>
                  </a:moveTo>
                  <a:lnTo>
                    <a:pt x="68" y="245"/>
                  </a:lnTo>
                  <a:cubicBezTo>
                    <a:pt x="95" y="245"/>
                    <a:pt x="122" y="271"/>
                    <a:pt x="122" y="299"/>
                  </a:cubicBezTo>
                  <a:cubicBezTo>
                    <a:pt x="122" y="327"/>
                    <a:pt x="95" y="340"/>
                    <a:pt x="68" y="340"/>
                  </a:cubicBezTo>
                  <a:cubicBezTo>
                    <a:pt x="41" y="340"/>
                    <a:pt x="27" y="327"/>
                    <a:pt x="27" y="299"/>
                  </a:cubicBezTo>
                  <a:cubicBezTo>
                    <a:pt x="27" y="271"/>
                    <a:pt x="41" y="245"/>
                    <a:pt x="68" y="245"/>
                  </a:cubicBezTo>
                  <a:close/>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47" name="Freeform 247"/>
            <p:cNvSpPr>
              <a:spLocks noChangeArrowheads="1"/>
            </p:cNvSpPr>
            <p:nvPr/>
          </p:nvSpPr>
          <p:spPr bwMode="auto">
            <a:xfrm>
              <a:off x="13419004" y="10847085"/>
              <a:ext cx="438957" cy="518524"/>
            </a:xfrm>
            <a:custGeom>
              <a:avLst/>
              <a:gdLst>
                <a:gd name="T0" fmla="*/ 436 w 464"/>
                <a:gd name="T1" fmla="*/ 300 h 546"/>
                <a:gd name="T2" fmla="*/ 436 w 464"/>
                <a:gd name="T3" fmla="*/ 300 h 546"/>
                <a:gd name="T4" fmla="*/ 463 w 464"/>
                <a:gd name="T5" fmla="*/ 258 h 546"/>
                <a:gd name="T6" fmla="*/ 408 w 464"/>
                <a:gd name="T7" fmla="*/ 218 h 546"/>
                <a:gd name="T8" fmla="*/ 314 w 464"/>
                <a:gd name="T9" fmla="*/ 218 h 546"/>
                <a:gd name="T10" fmla="*/ 394 w 464"/>
                <a:gd name="T11" fmla="*/ 95 h 546"/>
                <a:gd name="T12" fmla="*/ 382 w 464"/>
                <a:gd name="T13" fmla="*/ 27 h 546"/>
                <a:gd name="T14" fmla="*/ 326 w 464"/>
                <a:gd name="T15" fmla="*/ 0 h 546"/>
                <a:gd name="T16" fmla="*/ 326 w 464"/>
                <a:gd name="T17" fmla="*/ 0 h 546"/>
                <a:gd name="T18" fmla="*/ 326 w 464"/>
                <a:gd name="T19" fmla="*/ 0 h 546"/>
                <a:gd name="T20" fmla="*/ 218 w 464"/>
                <a:gd name="T21" fmla="*/ 123 h 546"/>
                <a:gd name="T22" fmla="*/ 41 w 464"/>
                <a:gd name="T23" fmla="*/ 272 h 546"/>
                <a:gd name="T24" fmla="*/ 0 w 464"/>
                <a:gd name="T25" fmla="*/ 272 h 546"/>
                <a:gd name="T26" fmla="*/ 0 w 464"/>
                <a:gd name="T27" fmla="*/ 518 h 546"/>
                <a:gd name="T28" fmla="*/ 0 w 464"/>
                <a:gd name="T29" fmla="*/ 518 h 546"/>
                <a:gd name="T30" fmla="*/ 14 w 464"/>
                <a:gd name="T31" fmla="*/ 518 h 546"/>
                <a:gd name="T32" fmla="*/ 81 w 464"/>
                <a:gd name="T33" fmla="*/ 531 h 546"/>
                <a:gd name="T34" fmla="*/ 135 w 464"/>
                <a:gd name="T35" fmla="*/ 545 h 546"/>
                <a:gd name="T36" fmla="*/ 231 w 464"/>
                <a:gd name="T37" fmla="*/ 531 h 546"/>
                <a:gd name="T38" fmla="*/ 368 w 464"/>
                <a:gd name="T39" fmla="*/ 531 h 546"/>
                <a:gd name="T40" fmla="*/ 408 w 464"/>
                <a:gd name="T41" fmla="*/ 491 h 546"/>
                <a:gd name="T42" fmla="*/ 394 w 464"/>
                <a:gd name="T43" fmla="*/ 449 h 546"/>
                <a:gd name="T44" fmla="*/ 394 w 464"/>
                <a:gd name="T45" fmla="*/ 449 h 546"/>
                <a:gd name="T46" fmla="*/ 449 w 464"/>
                <a:gd name="T47" fmla="*/ 409 h 546"/>
                <a:gd name="T48" fmla="*/ 422 w 464"/>
                <a:gd name="T49" fmla="*/ 382 h 546"/>
                <a:gd name="T50" fmla="*/ 463 w 464"/>
                <a:gd name="T51" fmla="*/ 328 h 546"/>
                <a:gd name="T52" fmla="*/ 436 w 464"/>
                <a:gd name="T53" fmla="*/ 300 h 546"/>
                <a:gd name="T54" fmla="*/ 204 w 464"/>
                <a:gd name="T55" fmla="*/ 204 h 546"/>
                <a:gd name="T56" fmla="*/ 204 w 464"/>
                <a:gd name="T57" fmla="*/ 204 h 546"/>
                <a:gd name="T58" fmla="*/ 123 w 464"/>
                <a:gd name="T59" fmla="*/ 300 h 546"/>
                <a:gd name="T60" fmla="*/ 109 w 464"/>
                <a:gd name="T61" fmla="*/ 314 h 546"/>
                <a:gd name="T62" fmla="*/ 109 w 464"/>
                <a:gd name="T63" fmla="*/ 314 h 546"/>
                <a:gd name="T64" fmla="*/ 95 w 464"/>
                <a:gd name="T65" fmla="*/ 286 h 546"/>
                <a:gd name="T66" fmla="*/ 191 w 464"/>
                <a:gd name="T67" fmla="*/ 191 h 546"/>
                <a:gd name="T68" fmla="*/ 218 w 464"/>
                <a:gd name="T69" fmla="*/ 191 h 546"/>
                <a:gd name="T70" fmla="*/ 204 w 464"/>
                <a:gd name="T7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46">
                  <a:moveTo>
                    <a:pt x="436" y="300"/>
                  </a:moveTo>
                  <a:lnTo>
                    <a:pt x="436" y="300"/>
                  </a:lnTo>
                  <a:cubicBezTo>
                    <a:pt x="449" y="286"/>
                    <a:pt x="463" y="272"/>
                    <a:pt x="463" y="258"/>
                  </a:cubicBezTo>
                  <a:cubicBezTo>
                    <a:pt x="463" y="232"/>
                    <a:pt x="436" y="218"/>
                    <a:pt x="408" y="218"/>
                  </a:cubicBezTo>
                  <a:cubicBezTo>
                    <a:pt x="314" y="218"/>
                    <a:pt x="314" y="218"/>
                    <a:pt x="314" y="218"/>
                  </a:cubicBezTo>
                  <a:cubicBezTo>
                    <a:pt x="340" y="191"/>
                    <a:pt x="382" y="150"/>
                    <a:pt x="394" y="95"/>
                  </a:cubicBezTo>
                  <a:cubicBezTo>
                    <a:pt x="394" y="69"/>
                    <a:pt x="394" y="41"/>
                    <a:pt x="382" y="27"/>
                  </a:cubicBezTo>
                  <a:cubicBezTo>
                    <a:pt x="368" y="0"/>
                    <a:pt x="326" y="0"/>
                    <a:pt x="326" y="0"/>
                  </a:cubicBezTo>
                  <a:lnTo>
                    <a:pt x="326" y="0"/>
                  </a:lnTo>
                  <a:lnTo>
                    <a:pt x="326" y="0"/>
                  </a:lnTo>
                  <a:cubicBezTo>
                    <a:pt x="326" y="27"/>
                    <a:pt x="314" y="69"/>
                    <a:pt x="218" y="123"/>
                  </a:cubicBezTo>
                  <a:cubicBezTo>
                    <a:pt x="123" y="191"/>
                    <a:pt x="55" y="258"/>
                    <a:pt x="41" y="272"/>
                  </a:cubicBezTo>
                  <a:cubicBezTo>
                    <a:pt x="0" y="272"/>
                    <a:pt x="0" y="272"/>
                    <a:pt x="0" y="272"/>
                  </a:cubicBezTo>
                  <a:cubicBezTo>
                    <a:pt x="0" y="518"/>
                    <a:pt x="0" y="518"/>
                    <a:pt x="0" y="518"/>
                  </a:cubicBezTo>
                  <a:lnTo>
                    <a:pt x="0" y="518"/>
                  </a:lnTo>
                  <a:cubicBezTo>
                    <a:pt x="0" y="518"/>
                    <a:pt x="0" y="518"/>
                    <a:pt x="14" y="518"/>
                  </a:cubicBezTo>
                  <a:cubicBezTo>
                    <a:pt x="27" y="518"/>
                    <a:pt x="55" y="518"/>
                    <a:pt x="81" y="531"/>
                  </a:cubicBezTo>
                  <a:cubicBezTo>
                    <a:pt x="95" y="531"/>
                    <a:pt x="109" y="545"/>
                    <a:pt x="135" y="545"/>
                  </a:cubicBezTo>
                  <a:cubicBezTo>
                    <a:pt x="177" y="545"/>
                    <a:pt x="231" y="531"/>
                    <a:pt x="231" y="531"/>
                  </a:cubicBezTo>
                  <a:cubicBezTo>
                    <a:pt x="368" y="531"/>
                    <a:pt x="368" y="531"/>
                    <a:pt x="368" y="531"/>
                  </a:cubicBezTo>
                  <a:cubicBezTo>
                    <a:pt x="394" y="531"/>
                    <a:pt x="408" y="518"/>
                    <a:pt x="408" y="491"/>
                  </a:cubicBezTo>
                  <a:cubicBezTo>
                    <a:pt x="408" y="477"/>
                    <a:pt x="408" y="463"/>
                    <a:pt x="394" y="449"/>
                  </a:cubicBezTo>
                  <a:lnTo>
                    <a:pt x="394" y="449"/>
                  </a:lnTo>
                  <a:cubicBezTo>
                    <a:pt x="422" y="449"/>
                    <a:pt x="449" y="436"/>
                    <a:pt x="449" y="409"/>
                  </a:cubicBezTo>
                  <a:cubicBezTo>
                    <a:pt x="449" y="395"/>
                    <a:pt x="436" y="382"/>
                    <a:pt x="422" y="382"/>
                  </a:cubicBezTo>
                  <a:cubicBezTo>
                    <a:pt x="449" y="368"/>
                    <a:pt x="463" y="354"/>
                    <a:pt x="463" y="328"/>
                  </a:cubicBezTo>
                  <a:cubicBezTo>
                    <a:pt x="463" y="314"/>
                    <a:pt x="449" y="300"/>
                    <a:pt x="436" y="300"/>
                  </a:cubicBezTo>
                  <a:close/>
                  <a:moveTo>
                    <a:pt x="204" y="204"/>
                  </a:moveTo>
                  <a:lnTo>
                    <a:pt x="204" y="204"/>
                  </a:lnTo>
                  <a:cubicBezTo>
                    <a:pt x="163" y="246"/>
                    <a:pt x="123" y="300"/>
                    <a:pt x="123" y="300"/>
                  </a:cubicBezTo>
                  <a:cubicBezTo>
                    <a:pt x="123" y="314"/>
                    <a:pt x="123" y="314"/>
                    <a:pt x="109" y="314"/>
                  </a:cubicBezTo>
                  <a:lnTo>
                    <a:pt x="109" y="314"/>
                  </a:lnTo>
                  <a:cubicBezTo>
                    <a:pt x="95" y="300"/>
                    <a:pt x="95" y="300"/>
                    <a:pt x="95" y="286"/>
                  </a:cubicBezTo>
                  <a:cubicBezTo>
                    <a:pt x="95" y="286"/>
                    <a:pt x="135" y="218"/>
                    <a:pt x="191" y="191"/>
                  </a:cubicBezTo>
                  <a:cubicBezTo>
                    <a:pt x="204" y="177"/>
                    <a:pt x="218" y="191"/>
                    <a:pt x="218" y="191"/>
                  </a:cubicBezTo>
                  <a:cubicBezTo>
                    <a:pt x="218" y="204"/>
                    <a:pt x="218" y="204"/>
                    <a:pt x="204" y="204"/>
                  </a:cubicBezTo>
                  <a:close/>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grpSp>
      <p:grpSp>
        <p:nvGrpSpPr>
          <p:cNvPr id="48" name="Group 47"/>
          <p:cNvGrpSpPr/>
          <p:nvPr/>
        </p:nvGrpSpPr>
        <p:grpSpPr>
          <a:xfrm>
            <a:off x="4138783" y="4218183"/>
            <a:ext cx="308699" cy="310987"/>
            <a:chOff x="15935700" y="10788544"/>
            <a:chExt cx="618722" cy="623064"/>
          </a:xfrm>
          <a:solidFill>
            <a:srgbClr val="FFFFFF"/>
          </a:solidFill>
        </p:grpSpPr>
        <p:sp>
          <p:nvSpPr>
            <p:cNvPr id="49" name="Freeform 584"/>
            <p:cNvSpPr>
              <a:spLocks noChangeArrowheads="1"/>
            </p:cNvSpPr>
            <p:nvPr/>
          </p:nvSpPr>
          <p:spPr bwMode="auto">
            <a:xfrm>
              <a:off x="15935700" y="10788544"/>
              <a:ext cx="618722" cy="623064"/>
            </a:xfrm>
            <a:custGeom>
              <a:avLst/>
              <a:gdLst>
                <a:gd name="T0" fmla="*/ 641 w 654"/>
                <a:gd name="T1" fmla="*/ 258 h 655"/>
                <a:gd name="T2" fmla="*/ 341 w 654"/>
                <a:gd name="T3" fmla="*/ 13 h 655"/>
                <a:gd name="T4" fmla="*/ 68 w 654"/>
                <a:gd name="T5" fmla="*/ 258 h 655"/>
                <a:gd name="T6" fmla="*/ 0 w 654"/>
                <a:gd name="T7" fmla="*/ 258 h 655"/>
                <a:gd name="T8" fmla="*/ 0 w 654"/>
                <a:gd name="T9" fmla="*/ 654 h 655"/>
                <a:gd name="T10" fmla="*/ 653 w 654"/>
                <a:gd name="T11" fmla="*/ 654 h 655"/>
                <a:gd name="T12" fmla="*/ 641 w 654"/>
                <a:gd name="T13" fmla="*/ 258 h 655"/>
                <a:gd name="T14" fmla="*/ 327 w 654"/>
                <a:gd name="T15" fmla="*/ 55 h 655"/>
                <a:gd name="T16" fmla="*/ 122 w 654"/>
                <a:gd name="T17" fmla="*/ 258 h 655"/>
                <a:gd name="T18" fmla="*/ 96 w 654"/>
                <a:gd name="T19" fmla="*/ 558 h 655"/>
                <a:gd name="T20" fmla="*/ 54 w 654"/>
                <a:gd name="T21" fmla="*/ 545 h 655"/>
                <a:gd name="T22" fmla="*/ 110 w 654"/>
                <a:gd name="T23" fmla="*/ 545 h 655"/>
                <a:gd name="T24" fmla="*/ 110 w 654"/>
                <a:gd name="T25" fmla="*/ 477 h 655"/>
                <a:gd name="T26" fmla="*/ 122 w 654"/>
                <a:gd name="T27" fmla="*/ 381 h 655"/>
                <a:gd name="T28" fmla="*/ 150 w 654"/>
                <a:gd name="T29" fmla="*/ 409 h 655"/>
                <a:gd name="T30" fmla="*/ 82 w 654"/>
                <a:gd name="T31" fmla="*/ 422 h 655"/>
                <a:gd name="T32" fmla="*/ 164 w 654"/>
                <a:gd name="T33" fmla="*/ 504 h 655"/>
                <a:gd name="T34" fmla="*/ 313 w 654"/>
                <a:gd name="T35" fmla="*/ 558 h 655"/>
                <a:gd name="T36" fmla="*/ 287 w 654"/>
                <a:gd name="T37" fmla="*/ 504 h 655"/>
                <a:gd name="T38" fmla="*/ 205 w 654"/>
                <a:gd name="T39" fmla="*/ 558 h 655"/>
                <a:gd name="T40" fmla="*/ 245 w 654"/>
                <a:gd name="T41" fmla="*/ 381 h 655"/>
                <a:gd name="T42" fmla="*/ 341 w 654"/>
                <a:gd name="T43" fmla="*/ 558 h 655"/>
                <a:gd name="T44" fmla="*/ 462 w 654"/>
                <a:gd name="T45" fmla="*/ 558 h 655"/>
                <a:gd name="T46" fmla="*/ 368 w 654"/>
                <a:gd name="T47" fmla="*/ 558 h 655"/>
                <a:gd name="T48" fmla="*/ 382 w 654"/>
                <a:gd name="T49" fmla="*/ 381 h 655"/>
                <a:gd name="T50" fmla="*/ 462 w 654"/>
                <a:gd name="T51" fmla="*/ 545 h 655"/>
                <a:gd name="T52" fmla="*/ 585 w 654"/>
                <a:gd name="T53" fmla="*/ 558 h 655"/>
                <a:gd name="T54" fmla="*/ 490 w 654"/>
                <a:gd name="T55" fmla="*/ 558 h 655"/>
                <a:gd name="T56" fmla="*/ 585 w 654"/>
                <a:gd name="T57" fmla="*/ 381 h 655"/>
                <a:gd name="T58" fmla="*/ 518 w 654"/>
                <a:gd name="T59" fmla="*/ 395 h 655"/>
                <a:gd name="T60" fmla="*/ 585 w 654"/>
                <a:gd name="T61" fmla="*/ 449 h 655"/>
                <a:gd name="T62" fmla="*/ 518 w 654"/>
                <a:gd name="T63" fmla="*/ 477 h 655"/>
                <a:gd name="T64" fmla="*/ 585 w 654"/>
                <a:gd name="T65" fmla="*/ 54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655">
                  <a:moveTo>
                    <a:pt x="641" y="258"/>
                  </a:moveTo>
                  <a:lnTo>
                    <a:pt x="641" y="258"/>
                  </a:lnTo>
                  <a:cubicBezTo>
                    <a:pt x="585" y="258"/>
                    <a:pt x="585" y="258"/>
                    <a:pt x="585" y="258"/>
                  </a:cubicBezTo>
                  <a:cubicBezTo>
                    <a:pt x="341" y="13"/>
                    <a:pt x="341" y="13"/>
                    <a:pt x="341" y="13"/>
                  </a:cubicBezTo>
                  <a:cubicBezTo>
                    <a:pt x="327" y="0"/>
                    <a:pt x="313" y="0"/>
                    <a:pt x="313" y="13"/>
                  </a:cubicBezTo>
                  <a:cubicBezTo>
                    <a:pt x="68" y="258"/>
                    <a:pt x="68" y="258"/>
                    <a:pt x="68" y="258"/>
                  </a:cubicBezTo>
                  <a:cubicBezTo>
                    <a:pt x="0" y="258"/>
                    <a:pt x="0" y="258"/>
                    <a:pt x="0" y="258"/>
                  </a:cubicBezTo>
                  <a:lnTo>
                    <a:pt x="0" y="258"/>
                  </a:lnTo>
                  <a:cubicBezTo>
                    <a:pt x="0" y="654"/>
                    <a:pt x="0" y="654"/>
                    <a:pt x="0" y="654"/>
                  </a:cubicBezTo>
                  <a:lnTo>
                    <a:pt x="0" y="654"/>
                  </a:lnTo>
                  <a:cubicBezTo>
                    <a:pt x="641" y="654"/>
                    <a:pt x="641" y="654"/>
                    <a:pt x="641" y="654"/>
                  </a:cubicBezTo>
                  <a:cubicBezTo>
                    <a:pt x="653" y="654"/>
                    <a:pt x="653" y="654"/>
                    <a:pt x="653" y="654"/>
                  </a:cubicBezTo>
                  <a:cubicBezTo>
                    <a:pt x="653" y="258"/>
                    <a:pt x="653" y="258"/>
                    <a:pt x="653" y="258"/>
                  </a:cubicBezTo>
                  <a:cubicBezTo>
                    <a:pt x="653" y="258"/>
                    <a:pt x="653" y="258"/>
                    <a:pt x="641" y="258"/>
                  </a:cubicBezTo>
                  <a:close/>
                  <a:moveTo>
                    <a:pt x="327" y="55"/>
                  </a:moveTo>
                  <a:lnTo>
                    <a:pt x="327" y="55"/>
                  </a:lnTo>
                  <a:cubicBezTo>
                    <a:pt x="518" y="258"/>
                    <a:pt x="518" y="258"/>
                    <a:pt x="518" y="258"/>
                  </a:cubicBezTo>
                  <a:cubicBezTo>
                    <a:pt x="122" y="258"/>
                    <a:pt x="122" y="258"/>
                    <a:pt x="122" y="258"/>
                  </a:cubicBezTo>
                  <a:lnTo>
                    <a:pt x="327" y="55"/>
                  </a:lnTo>
                  <a:close/>
                  <a:moveTo>
                    <a:pt x="96" y="558"/>
                  </a:moveTo>
                  <a:lnTo>
                    <a:pt x="96" y="558"/>
                  </a:lnTo>
                  <a:cubicBezTo>
                    <a:pt x="82" y="558"/>
                    <a:pt x="68" y="558"/>
                    <a:pt x="54" y="545"/>
                  </a:cubicBezTo>
                  <a:cubicBezTo>
                    <a:pt x="68" y="531"/>
                    <a:pt x="68" y="531"/>
                    <a:pt x="68" y="531"/>
                  </a:cubicBezTo>
                  <a:cubicBezTo>
                    <a:pt x="68" y="531"/>
                    <a:pt x="82" y="545"/>
                    <a:pt x="110" y="545"/>
                  </a:cubicBezTo>
                  <a:cubicBezTo>
                    <a:pt x="122" y="545"/>
                    <a:pt x="136" y="531"/>
                    <a:pt x="136" y="517"/>
                  </a:cubicBezTo>
                  <a:cubicBezTo>
                    <a:pt x="136" y="489"/>
                    <a:pt x="136" y="489"/>
                    <a:pt x="110" y="477"/>
                  </a:cubicBezTo>
                  <a:cubicBezTo>
                    <a:pt x="82" y="463"/>
                    <a:pt x="54" y="449"/>
                    <a:pt x="54" y="422"/>
                  </a:cubicBezTo>
                  <a:cubicBezTo>
                    <a:pt x="54" y="395"/>
                    <a:pt x="82" y="381"/>
                    <a:pt x="122" y="381"/>
                  </a:cubicBezTo>
                  <a:cubicBezTo>
                    <a:pt x="136" y="381"/>
                    <a:pt x="150" y="381"/>
                    <a:pt x="164" y="381"/>
                  </a:cubicBezTo>
                  <a:cubicBezTo>
                    <a:pt x="150" y="409"/>
                    <a:pt x="150" y="409"/>
                    <a:pt x="150" y="409"/>
                  </a:cubicBezTo>
                  <a:cubicBezTo>
                    <a:pt x="150" y="395"/>
                    <a:pt x="136" y="395"/>
                    <a:pt x="122" y="395"/>
                  </a:cubicBezTo>
                  <a:cubicBezTo>
                    <a:pt x="96" y="395"/>
                    <a:pt x="82" y="409"/>
                    <a:pt x="82" y="422"/>
                  </a:cubicBezTo>
                  <a:cubicBezTo>
                    <a:pt x="82" y="435"/>
                    <a:pt x="96" y="449"/>
                    <a:pt x="122" y="449"/>
                  </a:cubicBezTo>
                  <a:cubicBezTo>
                    <a:pt x="150" y="463"/>
                    <a:pt x="164" y="477"/>
                    <a:pt x="164" y="504"/>
                  </a:cubicBezTo>
                  <a:cubicBezTo>
                    <a:pt x="164" y="531"/>
                    <a:pt x="150" y="558"/>
                    <a:pt x="96" y="558"/>
                  </a:cubicBezTo>
                  <a:close/>
                  <a:moveTo>
                    <a:pt x="313" y="558"/>
                  </a:moveTo>
                  <a:lnTo>
                    <a:pt x="313" y="558"/>
                  </a:lnTo>
                  <a:cubicBezTo>
                    <a:pt x="287" y="504"/>
                    <a:pt x="287" y="504"/>
                    <a:pt x="287" y="504"/>
                  </a:cubicBezTo>
                  <a:cubicBezTo>
                    <a:pt x="231" y="504"/>
                    <a:pt x="231" y="504"/>
                    <a:pt x="231" y="504"/>
                  </a:cubicBezTo>
                  <a:cubicBezTo>
                    <a:pt x="205" y="558"/>
                    <a:pt x="205" y="558"/>
                    <a:pt x="205" y="558"/>
                  </a:cubicBezTo>
                  <a:cubicBezTo>
                    <a:pt x="177" y="558"/>
                    <a:pt x="177" y="558"/>
                    <a:pt x="177" y="558"/>
                  </a:cubicBezTo>
                  <a:cubicBezTo>
                    <a:pt x="245" y="381"/>
                    <a:pt x="245" y="381"/>
                    <a:pt x="245" y="381"/>
                  </a:cubicBezTo>
                  <a:cubicBezTo>
                    <a:pt x="273" y="381"/>
                    <a:pt x="273" y="381"/>
                    <a:pt x="273" y="381"/>
                  </a:cubicBezTo>
                  <a:cubicBezTo>
                    <a:pt x="341" y="558"/>
                    <a:pt x="341" y="558"/>
                    <a:pt x="341" y="558"/>
                  </a:cubicBezTo>
                  <a:lnTo>
                    <a:pt x="313" y="558"/>
                  </a:lnTo>
                  <a:close/>
                  <a:moveTo>
                    <a:pt x="462" y="558"/>
                  </a:moveTo>
                  <a:lnTo>
                    <a:pt x="462" y="558"/>
                  </a:lnTo>
                  <a:cubicBezTo>
                    <a:pt x="368" y="558"/>
                    <a:pt x="368" y="558"/>
                    <a:pt x="368" y="558"/>
                  </a:cubicBezTo>
                  <a:cubicBezTo>
                    <a:pt x="368" y="381"/>
                    <a:pt x="368" y="381"/>
                    <a:pt x="368" y="381"/>
                  </a:cubicBezTo>
                  <a:cubicBezTo>
                    <a:pt x="382" y="381"/>
                    <a:pt x="382" y="381"/>
                    <a:pt x="382" y="381"/>
                  </a:cubicBezTo>
                  <a:cubicBezTo>
                    <a:pt x="382" y="545"/>
                    <a:pt x="382" y="545"/>
                    <a:pt x="382" y="545"/>
                  </a:cubicBezTo>
                  <a:cubicBezTo>
                    <a:pt x="462" y="545"/>
                    <a:pt x="462" y="545"/>
                    <a:pt x="462" y="545"/>
                  </a:cubicBezTo>
                  <a:lnTo>
                    <a:pt x="462" y="558"/>
                  </a:lnTo>
                  <a:close/>
                  <a:moveTo>
                    <a:pt x="585" y="558"/>
                  </a:moveTo>
                  <a:lnTo>
                    <a:pt x="585" y="558"/>
                  </a:lnTo>
                  <a:cubicBezTo>
                    <a:pt x="490" y="558"/>
                    <a:pt x="490" y="558"/>
                    <a:pt x="490" y="558"/>
                  </a:cubicBezTo>
                  <a:cubicBezTo>
                    <a:pt x="490" y="381"/>
                    <a:pt x="490" y="381"/>
                    <a:pt x="490" y="381"/>
                  </a:cubicBezTo>
                  <a:cubicBezTo>
                    <a:pt x="585" y="381"/>
                    <a:pt x="585" y="381"/>
                    <a:pt x="585" y="381"/>
                  </a:cubicBezTo>
                  <a:cubicBezTo>
                    <a:pt x="585" y="395"/>
                    <a:pt x="585" y="395"/>
                    <a:pt x="585" y="395"/>
                  </a:cubicBezTo>
                  <a:cubicBezTo>
                    <a:pt x="518" y="395"/>
                    <a:pt x="518" y="395"/>
                    <a:pt x="518" y="395"/>
                  </a:cubicBezTo>
                  <a:cubicBezTo>
                    <a:pt x="518" y="449"/>
                    <a:pt x="518" y="449"/>
                    <a:pt x="518" y="449"/>
                  </a:cubicBezTo>
                  <a:cubicBezTo>
                    <a:pt x="585" y="449"/>
                    <a:pt x="585" y="449"/>
                    <a:pt x="585" y="449"/>
                  </a:cubicBezTo>
                  <a:cubicBezTo>
                    <a:pt x="585" y="477"/>
                    <a:pt x="585" y="477"/>
                    <a:pt x="585" y="477"/>
                  </a:cubicBezTo>
                  <a:cubicBezTo>
                    <a:pt x="518" y="477"/>
                    <a:pt x="518" y="477"/>
                    <a:pt x="518" y="477"/>
                  </a:cubicBezTo>
                  <a:cubicBezTo>
                    <a:pt x="518" y="545"/>
                    <a:pt x="518" y="545"/>
                    <a:pt x="518" y="545"/>
                  </a:cubicBezTo>
                  <a:cubicBezTo>
                    <a:pt x="585" y="545"/>
                    <a:pt x="585" y="545"/>
                    <a:pt x="585" y="545"/>
                  </a:cubicBezTo>
                  <a:lnTo>
                    <a:pt x="585" y="558"/>
                  </a:lnTo>
                  <a:close/>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sp>
          <p:nvSpPr>
            <p:cNvPr id="50" name="Freeform 585"/>
            <p:cNvSpPr>
              <a:spLocks noChangeArrowheads="1"/>
            </p:cNvSpPr>
            <p:nvPr/>
          </p:nvSpPr>
          <p:spPr bwMode="auto">
            <a:xfrm>
              <a:off x="16153089" y="11160709"/>
              <a:ext cx="54346" cy="79454"/>
            </a:xfrm>
            <a:custGeom>
              <a:avLst/>
              <a:gdLst>
                <a:gd name="T0" fmla="*/ 28 w 57"/>
                <a:gd name="T1" fmla="*/ 0 h 83"/>
                <a:gd name="T2" fmla="*/ 28 w 57"/>
                <a:gd name="T3" fmla="*/ 0 h 83"/>
                <a:gd name="T4" fmla="*/ 28 w 57"/>
                <a:gd name="T5" fmla="*/ 0 h 83"/>
                <a:gd name="T6" fmla="*/ 14 w 57"/>
                <a:gd name="T7" fmla="*/ 40 h 83"/>
                <a:gd name="T8" fmla="*/ 0 w 57"/>
                <a:gd name="T9" fmla="*/ 82 h 83"/>
                <a:gd name="T10" fmla="*/ 56 w 57"/>
                <a:gd name="T11" fmla="*/ 82 h 83"/>
                <a:gd name="T12" fmla="*/ 42 w 57"/>
                <a:gd name="T13" fmla="*/ 40 h 83"/>
                <a:gd name="T14" fmla="*/ 28 w 57"/>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3">
                  <a:moveTo>
                    <a:pt x="28" y="0"/>
                  </a:moveTo>
                  <a:lnTo>
                    <a:pt x="28" y="0"/>
                  </a:lnTo>
                  <a:lnTo>
                    <a:pt x="28" y="0"/>
                  </a:lnTo>
                  <a:cubicBezTo>
                    <a:pt x="28" y="14"/>
                    <a:pt x="28" y="27"/>
                    <a:pt x="14" y="40"/>
                  </a:cubicBezTo>
                  <a:cubicBezTo>
                    <a:pt x="0" y="82"/>
                    <a:pt x="0" y="82"/>
                    <a:pt x="0" y="82"/>
                  </a:cubicBezTo>
                  <a:cubicBezTo>
                    <a:pt x="56" y="82"/>
                    <a:pt x="56" y="82"/>
                    <a:pt x="56" y="82"/>
                  </a:cubicBezTo>
                  <a:cubicBezTo>
                    <a:pt x="42" y="40"/>
                    <a:pt x="42" y="40"/>
                    <a:pt x="42" y="40"/>
                  </a:cubicBezTo>
                  <a:cubicBezTo>
                    <a:pt x="28" y="27"/>
                    <a:pt x="28" y="14"/>
                    <a:pt x="28" y="0"/>
                  </a:cubicBezTo>
                </a:path>
              </a:pathLst>
            </a:custGeom>
            <a:grpFill/>
            <a:ln>
              <a:noFill/>
            </a:ln>
            <a:effectLst/>
          </p:spPr>
          <p:txBody>
            <a:bodyPr wrap="none" lIns="57137" tIns="28569" rIns="57137" bIns="28569" anchor="ctr"/>
            <a:lstStyle/>
            <a:p>
              <a:pPr defTabSz="408305">
                <a:defRPr/>
              </a:pPr>
              <a:endParaRPr lang="en-US" sz="520" dirty="0">
                <a:latin typeface="Lato Light"/>
                <a:cs typeface="Lato Light"/>
              </a:endParaRPr>
            </a:p>
          </p:txBody>
        </p:sp>
      </p:grpSp>
      <p:pic>
        <p:nvPicPr>
          <p:cNvPr id="51" name="Picture 50" descr="LUXSHARE-ICT LOGO(原).png"/>
          <p:cNvPicPr>
            <a:picLocks noChangeAspect="1"/>
          </p:cNvPicPr>
          <p:nvPr/>
        </p:nvPicPr>
        <p:blipFill>
          <a:blip r:embed="rId7" cstate="email"/>
          <a:stretch>
            <a:fillRect/>
          </a:stretch>
        </p:blipFill>
        <p:spPr>
          <a:xfrm>
            <a:off x="6118885" y="4062512"/>
            <a:ext cx="2508748" cy="565518"/>
          </a:xfrm>
          <a:prstGeom prst="rect">
            <a:avLst/>
          </a:prstGeom>
        </p:spPr>
      </p:pic>
      <p:pic>
        <p:nvPicPr>
          <p:cNvPr id="3" name="Picture 2"/>
          <p:cNvPicPr>
            <a:picLocks noChangeAspect="1"/>
          </p:cNvPicPr>
          <p:nvPr userDrawn="1"/>
        </p:nvPicPr>
        <p:blipFill rotWithShape="1">
          <a:blip r:embed="rId8" cstate="screen"/>
          <a:srcRect/>
          <a:stretch>
            <a:fillRect/>
          </a:stretch>
        </p:blipFill>
        <p:spPr>
          <a:xfrm>
            <a:off x="0" y="0"/>
            <a:ext cx="9144000" cy="3752493"/>
          </a:xfrm>
          <a:prstGeom prst="rect">
            <a:avLst/>
          </a:prstGeom>
        </p:spPr>
      </p:pic>
    </p:spTree>
    <p:extLst>
      <p:ext uri="{BB962C8B-B14F-4D97-AF65-F5344CB8AC3E}">
        <p14:creationId xmlns:p14="http://schemas.microsoft.com/office/powerpoint/2010/main" val="1794043563"/>
      </p:ext>
    </p:extLst>
  </p:cSld>
  <p:clrMap bg1="lt1" tx1="dk1" bg2="lt2" tx2="dk2" accent1="accent1" accent2="accent2" accent3="accent3" accent4="accent4" accent5="accent5" accent6="accent6" hlink="hlink" folHlink="folHlink"/>
  <p:sldLayoutIdLst>
    <p:sldLayoutId id="21474840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4112" name="think-cell Slide" r:id="rId5" imgW="7772400" imgH="10058400" progId="TCLayout.ActiveDocument.1">
                  <p:embed/>
                </p:oleObj>
              </mc:Choice>
              <mc:Fallback>
                <p:oleObj name="think-cell Slide" r:id="rId5" imgW="7772400" imgH="10058400" progId="TCLayout.ActiveDocument.1">
                  <p:embed/>
                  <p:pic>
                    <p:nvPicPr>
                      <p:cNvPr id="4" name="Object 3" hidden="1"/>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文本框 1"/>
          <p:cNvSpPr txBox="1"/>
          <p:nvPr/>
        </p:nvSpPr>
        <p:spPr>
          <a:xfrm>
            <a:off x="-2" y="97722"/>
            <a:ext cx="9527910" cy="461665"/>
          </a:xfrm>
          <a:prstGeom prst="rect">
            <a:avLst/>
          </a:prstGeom>
          <a:noFill/>
        </p:spPr>
        <p:txBody>
          <a:bodyPr wrap="square" rtlCol="0">
            <a:spAutoFit/>
          </a:bodyPr>
          <a:lstStyle/>
          <a:p>
            <a:pPr lvl="0" defTabSz="685165">
              <a:defRPr/>
            </a:pPr>
            <a:r>
              <a:rPr lang="en-US" altLang="zh-CN" sz="2400" b="1" dirty="0">
                <a:solidFill>
                  <a:srgbClr val="4F81BD"/>
                </a:solidFill>
                <a:latin typeface="宋体" panose="02010600030101010101" pitchFamily="2" charset="-122"/>
              </a:rPr>
              <a:t>TMS5700714APZQQ1 RELAY signal exception analysis report</a:t>
            </a:r>
            <a:endParaRPr lang="zh-CN" altLang="en-US" sz="2400" b="1" dirty="0">
              <a:solidFill>
                <a:srgbClr val="4F81BD"/>
              </a:solidFill>
              <a:latin typeface="宋体" panose="02010600030101010101" pitchFamily="2" charset="-122"/>
            </a:endParaRPr>
          </a:p>
        </p:txBody>
      </p:sp>
      <p:sp>
        <p:nvSpPr>
          <p:cNvPr id="3" name="矩形 2"/>
          <p:cNvSpPr/>
          <p:nvPr/>
        </p:nvSpPr>
        <p:spPr>
          <a:xfrm>
            <a:off x="6747641" y="2950504"/>
            <a:ext cx="1718442" cy="519501"/>
          </a:xfrm>
          <a:prstGeom prst="rect">
            <a:avLst/>
          </a:prstGeom>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itchFamily="34" charset="0"/>
                <a:ea typeface="華康黑體 Std W7"/>
                <a:cs typeface="Arial" pitchFamily="34" charset="0"/>
              </a:rPr>
              <a:t>制作：姜婷</a:t>
            </a:r>
            <a:endParaRPr lang="en-US" altLang="zh-CN" b="1" dirty="0">
              <a:solidFill>
                <a:schemeClr val="bg1"/>
              </a:solidFill>
              <a:effectLst>
                <a:outerShdw blurRad="38100" dist="38100" dir="2700000" algn="tl">
                  <a:srgbClr val="000000">
                    <a:alpha val="43137"/>
                  </a:srgbClr>
                </a:outerShdw>
              </a:effectLst>
              <a:latin typeface="Arial" pitchFamily="34" charset="0"/>
              <a:ea typeface="華康黑體 Std W7"/>
              <a:cs typeface="Arial" pitchFamily="34" charset="0"/>
            </a:endParaRPr>
          </a:p>
          <a:p>
            <a:r>
              <a:rPr lang="zh-CN" altLang="en-US" b="1" dirty="0">
                <a:solidFill>
                  <a:schemeClr val="bg1"/>
                </a:solidFill>
                <a:effectLst>
                  <a:outerShdw blurRad="38100" dist="38100" dir="2700000" algn="tl">
                    <a:srgbClr val="000000">
                      <a:alpha val="43137"/>
                    </a:srgbClr>
                  </a:outerShdw>
                </a:effectLst>
                <a:latin typeface="Arial" pitchFamily="34" charset="0"/>
                <a:ea typeface="華康黑體 Std W7"/>
                <a:cs typeface="Arial" pitchFamily="34" charset="0"/>
              </a:rPr>
              <a:t>日期：</a:t>
            </a:r>
            <a:r>
              <a:rPr lang="en-US" altLang="zh-CN" b="1" dirty="0">
                <a:solidFill>
                  <a:schemeClr val="bg1"/>
                </a:solidFill>
                <a:effectLst>
                  <a:outerShdw blurRad="38100" dist="38100" dir="2700000" algn="tl">
                    <a:srgbClr val="000000">
                      <a:alpha val="43137"/>
                    </a:srgbClr>
                  </a:outerShdw>
                </a:effectLst>
                <a:latin typeface="Arial" pitchFamily="34" charset="0"/>
                <a:ea typeface="華康黑體 Std W7"/>
                <a:cs typeface="Arial" pitchFamily="34" charset="0"/>
              </a:rPr>
              <a:t>2024/9</a:t>
            </a:r>
            <a:endParaRPr lang="zh-CN" altLang="en-US" b="1" dirty="0">
              <a:solidFill>
                <a:schemeClr val="bg1"/>
              </a:solidFill>
              <a:effectLst>
                <a:outerShdw blurRad="38100" dist="38100" dir="2700000" algn="tl">
                  <a:srgbClr val="000000">
                    <a:alpha val="43137"/>
                  </a:srgbClr>
                </a:outerShdw>
              </a:effectLst>
              <a:latin typeface="Arial" pitchFamily="34" charset="0"/>
              <a:ea typeface="華康黑體 Std W7"/>
              <a:cs typeface="Arial" pitchFamily="34" charset="0"/>
            </a:endParaRPr>
          </a:p>
        </p:txBody>
      </p:sp>
    </p:spTree>
    <p:extLst>
      <p:ext uri="{BB962C8B-B14F-4D97-AF65-F5344CB8AC3E}">
        <p14:creationId xmlns:p14="http://schemas.microsoft.com/office/powerpoint/2010/main" val="385075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smtClean="0"/>
              <a:t>、</a:t>
            </a:r>
            <a:r>
              <a:rPr lang="en-US" altLang="zh-CN" dirty="0"/>
              <a:t>Problem description</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367332249"/>
              </p:ext>
            </p:extLst>
          </p:nvPr>
        </p:nvGraphicFramePr>
        <p:xfrm>
          <a:off x="532532" y="1114972"/>
          <a:ext cx="7848872" cy="2156231"/>
        </p:xfrm>
        <a:graphic>
          <a:graphicData uri="http://schemas.openxmlformats.org/drawingml/2006/table">
            <a:tbl>
              <a:tblPr firstRow="1" bandRow="1">
                <a:tableStyleId>{5C22544A-7EE6-4342-B048-85BDC9FD1C3A}</a:tableStyleId>
              </a:tblPr>
              <a:tblGrid>
                <a:gridCol w="1664053">
                  <a:extLst>
                    <a:ext uri="{9D8B030D-6E8A-4147-A177-3AD203B41FA5}">
                      <a16:colId xmlns:a16="http://schemas.microsoft.com/office/drawing/2014/main" val="4161949275"/>
                    </a:ext>
                  </a:extLst>
                </a:gridCol>
                <a:gridCol w="6184819">
                  <a:extLst>
                    <a:ext uri="{9D8B030D-6E8A-4147-A177-3AD203B41FA5}">
                      <a16:colId xmlns:a16="http://schemas.microsoft.com/office/drawing/2014/main" val="1098097725"/>
                    </a:ext>
                  </a:extLst>
                </a:gridCol>
              </a:tblGrid>
              <a:tr h="336575">
                <a:tc gridSpan="2">
                  <a:txBody>
                    <a:bodyPr/>
                    <a:lstStyle/>
                    <a:p>
                      <a:r>
                        <a:rPr lang="zh-CN" altLang="en-US" sz="1400" baseline="0" dirty="0">
                          <a:latin typeface="微软雅黑" panose="020B0503020204020204" pitchFamily="34" charset="-122"/>
                          <a:ea typeface="微软雅黑" panose="020B0503020204020204" pitchFamily="34" charset="-122"/>
                        </a:rPr>
                        <a:t>问题描述</a:t>
                      </a:r>
                      <a:endParaRPr lang="en-US" sz="1400" dirty="0">
                        <a:latin typeface="微软雅黑" panose="020B0503020204020204" pitchFamily="34" charset="-122"/>
                        <a:ea typeface="微软雅黑" panose="020B0503020204020204" pitchFamily="34" charset="-122"/>
                      </a:endParaRPr>
                    </a:p>
                  </a:txBody>
                  <a:tcPr anchor="ctr"/>
                </a:tc>
                <a:tc hMerge="1">
                  <a:txBody>
                    <a:bodyPr/>
                    <a:lstStyle/>
                    <a:p>
                      <a:endParaRPr lang="en-US" dirty="0"/>
                    </a:p>
                  </a:txBody>
                  <a:tcPr/>
                </a:tc>
                <a:extLst>
                  <a:ext uri="{0D108BD9-81ED-4DB2-BD59-A6C34878D82A}">
                    <a16:rowId xmlns:a16="http://schemas.microsoft.com/office/drawing/2014/main" val="2430749851"/>
                  </a:ext>
                </a:extLst>
              </a:tr>
              <a:tr h="515737">
                <a:tc>
                  <a:txBody>
                    <a:bodyPr/>
                    <a:lstStyle/>
                    <a:p>
                      <a:pPr algn="l"/>
                      <a:r>
                        <a:rPr lang="zh-CN" altLang="en-US" sz="1400" b="1" dirty="0">
                          <a:latin typeface="微软雅黑" panose="020B0503020204020204" pitchFamily="34" charset="-122"/>
                          <a:ea typeface="微软雅黑" panose="020B0503020204020204" pitchFamily="34" charset="-122"/>
                        </a:rPr>
                        <a:t>问题</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a:t>
                      </a:r>
                      <a:endParaRPr lang="en-US" sz="1400" b="1"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685423" rtl="0" eaLnBrk="1" fontAlgn="auto" latinLnBrk="0" hangingPunct="1">
                        <a:lnSpc>
                          <a:spcPct val="90000"/>
                        </a:lnSpc>
                        <a:spcBef>
                          <a:spcPts val="600"/>
                        </a:spcBef>
                        <a:spcAft>
                          <a:spcPts val="0"/>
                        </a:spcAft>
                        <a:buClr>
                          <a:srgbClr val="0085C3"/>
                        </a:buClr>
                        <a:buSzTx/>
                        <a:buFontTx/>
                        <a:buNone/>
                        <a:tabLst/>
                        <a:defRPr/>
                      </a:pPr>
                      <a:r>
                        <a:rPr lang="en-US" altLang="zh-CN" sz="1400" b="0" dirty="0" smtClean="0">
                          <a:latin typeface="微软雅黑" panose="020B0503020204020204" pitchFamily="34" charset="-122"/>
                          <a:ea typeface="微软雅黑" panose="020B0503020204020204" pitchFamily="34" charset="-122"/>
                        </a:rPr>
                        <a:t>1.2024/9 Found that 3PCS product RELAY movement lag:</a:t>
                      </a:r>
                    </a:p>
                    <a:p>
                      <a:pPr marL="0" marR="0" lvl="0" indent="0" algn="l" defTabSz="685423" rtl="0" eaLnBrk="1" fontAlgn="auto" latinLnBrk="0" hangingPunct="1">
                        <a:lnSpc>
                          <a:spcPct val="90000"/>
                        </a:lnSpc>
                        <a:spcBef>
                          <a:spcPts val="600"/>
                        </a:spcBef>
                        <a:spcAft>
                          <a:spcPts val="0"/>
                        </a:spcAft>
                        <a:buClr>
                          <a:srgbClr val="0085C3"/>
                        </a:buClr>
                        <a:buSzTx/>
                        <a:buFontTx/>
                        <a:buNone/>
                        <a:tabLst/>
                        <a:defRPr/>
                      </a:pPr>
                      <a:r>
                        <a:rPr lang="en-US" altLang="zh-CN" sz="14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SN1</a:t>
                      </a:r>
                      <a:r>
                        <a:rPr lang="zh-CN" altLang="en-US" sz="14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400" b="0" i="0" u="none" strike="noStrike" kern="1200" dirty="0">
                          <a:solidFill>
                            <a:srgbClr val="000000"/>
                          </a:solidFill>
                          <a:effectLst/>
                          <a:latin typeface="微软雅黑" panose="020B0503020204020204" pitchFamily="34" charset="-122"/>
                          <a:ea typeface="微软雅黑" panose="020B0503020204020204" pitchFamily="34" charset="-122"/>
                          <a:cs typeface="+mn-cs"/>
                        </a:rPr>
                        <a:t>P1764634-02-F:SLXS24209001483</a:t>
                      </a:r>
                    </a:p>
                    <a:p>
                      <a:pPr marL="0" marR="0" lvl="0" indent="0" algn="l" defTabSz="685423" rtl="0" eaLnBrk="1" fontAlgn="auto" latinLnBrk="0" hangingPunct="1">
                        <a:lnSpc>
                          <a:spcPct val="90000"/>
                        </a:lnSpc>
                        <a:spcBef>
                          <a:spcPts val="600"/>
                        </a:spcBef>
                        <a:spcAft>
                          <a:spcPts val="0"/>
                        </a:spcAft>
                        <a:buClr>
                          <a:srgbClr val="0085C3"/>
                        </a:buClr>
                        <a:buSzTx/>
                        <a:buFontTx/>
                        <a:buNone/>
                        <a:tabLst/>
                        <a:defRPr/>
                      </a:pPr>
                      <a:r>
                        <a:rPr lang="en-US" altLang="zh-CN" sz="1400" b="0" i="0" u="none" strike="noStrike" kern="1200" dirty="0">
                          <a:solidFill>
                            <a:srgbClr val="000000"/>
                          </a:solidFill>
                          <a:effectLst/>
                          <a:latin typeface="微软雅黑" panose="020B0503020204020204" pitchFamily="34" charset="-122"/>
                          <a:ea typeface="微软雅黑" panose="020B0503020204020204" pitchFamily="34" charset="-122"/>
                          <a:cs typeface="+mn-cs"/>
                        </a:rPr>
                        <a:t>SN2</a:t>
                      </a:r>
                      <a:r>
                        <a:rPr lang="zh-CN" altLang="en-US" sz="14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400" b="0" i="0" u="none" strike="noStrike" kern="1200" dirty="0">
                          <a:solidFill>
                            <a:srgbClr val="000000"/>
                          </a:solidFill>
                          <a:effectLst/>
                          <a:latin typeface="微软雅黑" panose="020B0503020204020204" pitchFamily="34" charset="-122"/>
                          <a:ea typeface="微软雅黑" panose="020B0503020204020204" pitchFamily="34" charset="-122"/>
                          <a:cs typeface="+mn-cs"/>
                        </a:rPr>
                        <a:t>P1764634-02-F:SLXS24225000532</a:t>
                      </a:r>
                    </a:p>
                    <a:p>
                      <a:pPr marL="0" marR="0" lvl="0" indent="0" algn="l" defTabSz="685423" rtl="0" eaLnBrk="1" fontAlgn="auto" latinLnBrk="0" hangingPunct="1">
                        <a:lnSpc>
                          <a:spcPct val="90000"/>
                        </a:lnSpc>
                        <a:spcBef>
                          <a:spcPts val="600"/>
                        </a:spcBef>
                        <a:spcAft>
                          <a:spcPts val="0"/>
                        </a:spcAft>
                        <a:buClr>
                          <a:srgbClr val="0085C3"/>
                        </a:buClr>
                        <a:buSzTx/>
                        <a:buFontTx/>
                        <a:buNone/>
                        <a:tabLst/>
                        <a:defRPr/>
                      </a:pPr>
                      <a:r>
                        <a:rPr lang="en-US" altLang="zh-CN" sz="1400" b="0" i="0" u="none" strike="noStrike" kern="1200" baseline="0" dirty="0">
                          <a:solidFill>
                            <a:srgbClr val="000000"/>
                          </a:solidFill>
                          <a:effectLst/>
                          <a:latin typeface="微软雅黑" panose="020B0503020204020204" pitchFamily="34" charset="-122"/>
                          <a:ea typeface="微软雅黑" panose="020B0503020204020204" pitchFamily="34" charset="-122"/>
                          <a:cs typeface="+mn-cs"/>
                        </a:rPr>
                        <a:t>SN3</a:t>
                      </a:r>
                      <a:r>
                        <a:rPr lang="zh-CN" altLang="en-US" sz="1400" b="0" i="0" u="none" strike="noStrike" kern="1200" baseline="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400" b="0" i="0" u="none" strike="noStrike" kern="1200" baseline="0" dirty="0">
                          <a:solidFill>
                            <a:srgbClr val="000000"/>
                          </a:solidFill>
                          <a:effectLst/>
                          <a:latin typeface="微软雅黑" panose="020B0503020204020204" pitchFamily="34" charset="-122"/>
                          <a:ea typeface="微软雅黑" panose="020B0503020204020204" pitchFamily="34" charset="-122"/>
                          <a:cs typeface="+mn-cs"/>
                        </a:rPr>
                        <a:t> </a:t>
                      </a:r>
                      <a:r>
                        <a:rPr lang="en-US" altLang="zh-CN" sz="14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P1764634-02-F:SLXS24209000850</a:t>
                      </a:r>
                    </a:p>
                  </a:txBody>
                  <a:tcPr anchor="ctr"/>
                </a:tc>
                <a:extLst>
                  <a:ext uri="{0D108BD9-81ED-4DB2-BD59-A6C34878D82A}">
                    <a16:rowId xmlns:a16="http://schemas.microsoft.com/office/drawing/2014/main" val="769877838"/>
                  </a:ext>
                </a:extLst>
              </a:tr>
              <a:tr h="488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问题</a:t>
                      </a:r>
                      <a:r>
                        <a:rPr lang="en-US" altLang="zh-CN" sz="1400" b="1" kern="1200" dirty="0">
                          <a:solidFill>
                            <a:schemeClr val="dk1"/>
                          </a:solidFill>
                          <a:latin typeface="微软雅黑" panose="020B0503020204020204" pitchFamily="34" charset="-122"/>
                          <a:ea typeface="微软雅黑" panose="020B0503020204020204" pitchFamily="34" charset="-122"/>
                          <a:cs typeface="+mn-cs"/>
                        </a:rPr>
                        <a:t>2</a:t>
                      </a:r>
                      <a:endParaRPr lang="en-US" sz="14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微软雅黑" panose="020B0503020204020204" pitchFamily="34" charset="-122"/>
                          <a:ea typeface="微软雅黑" panose="020B0503020204020204" pitchFamily="34" charset="-122"/>
                          <a:cs typeface="+mn-cs"/>
                        </a:rPr>
                        <a:t>2. In 2024/9, it was found that </a:t>
                      </a:r>
                      <a:r>
                        <a:rPr lang="en-US" sz="1400" b="0" kern="1200" dirty="0" smtClean="0">
                          <a:solidFill>
                            <a:schemeClr val="dk1"/>
                          </a:solidFill>
                          <a:latin typeface="微软雅黑" panose="020B0503020204020204" pitchFamily="34" charset="-122"/>
                          <a:ea typeface="微软雅黑" panose="020B0503020204020204" pitchFamily="34" charset="-122"/>
                          <a:cs typeface="+mn-cs"/>
                        </a:rPr>
                        <a:t>1PCS </a:t>
                      </a:r>
                      <a:r>
                        <a:rPr lang="en-US" sz="1400" b="0" kern="1200" dirty="0" smtClean="0">
                          <a:solidFill>
                            <a:schemeClr val="dk1"/>
                          </a:solidFill>
                          <a:latin typeface="微软雅黑" panose="020B0503020204020204" pitchFamily="34" charset="-122"/>
                          <a:ea typeface="微软雅黑" panose="020B0503020204020204" pitchFamily="34" charset="-122"/>
                          <a:cs typeface="+mn-cs"/>
                        </a:rPr>
                        <a:t>product RELAY </a:t>
                      </a:r>
                      <a:r>
                        <a:rPr lang="en-US" sz="1400" b="0" kern="1200" dirty="0" smtClean="0">
                          <a:solidFill>
                            <a:schemeClr val="dk1"/>
                          </a:solidFill>
                          <a:latin typeface="微软雅黑" panose="020B0503020204020204" pitchFamily="34" charset="-122"/>
                          <a:ea typeface="微软雅黑" panose="020B0503020204020204" pitchFamily="34" charset="-122"/>
                          <a:cs typeface="+mn-cs"/>
                        </a:rPr>
                        <a:t> has been moving forward for too long</a:t>
                      </a:r>
                      <a:endParaRPr lang="en-US" sz="1400" b="0" kern="1200" dirty="0" smtClean="0">
                        <a:solidFill>
                          <a:schemeClr val="dk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微软雅黑" panose="020B0503020204020204" pitchFamily="34" charset="-122"/>
                          <a:ea typeface="微软雅黑" panose="020B0503020204020204" pitchFamily="34" charset="-122"/>
                          <a:cs typeface="+mn-cs"/>
                        </a:rPr>
                        <a:t>SN1</a:t>
                      </a:r>
                      <a:r>
                        <a:rPr lang="zh-CN" altLang="en-US" sz="1400" b="0" kern="1200" dirty="0">
                          <a:solidFill>
                            <a:schemeClr val="dk1"/>
                          </a:solidFill>
                          <a:latin typeface="微软雅黑" panose="020B0503020204020204" pitchFamily="34" charset="-122"/>
                          <a:ea typeface="微软雅黑" panose="020B0503020204020204" pitchFamily="34" charset="-122"/>
                          <a:cs typeface="+mn-cs"/>
                        </a:rPr>
                        <a:t>：</a:t>
                      </a:r>
                      <a:r>
                        <a:rPr lang="en-US" altLang="zh-CN" sz="1400" b="0" kern="1200" dirty="0">
                          <a:solidFill>
                            <a:schemeClr val="dk1"/>
                          </a:solidFill>
                          <a:latin typeface="微软雅黑" panose="020B0503020204020204" pitchFamily="34" charset="-122"/>
                          <a:ea typeface="微软雅黑" panose="020B0503020204020204" pitchFamily="34" charset="-122"/>
                          <a:cs typeface="+mn-cs"/>
                        </a:rPr>
                        <a:t>P1764634-02-F:SLXS24225001297</a:t>
                      </a:r>
                    </a:p>
                  </a:txBody>
                  <a:tcPr anchor="ctr"/>
                </a:tc>
                <a:extLst>
                  <a:ext uri="{0D108BD9-81ED-4DB2-BD59-A6C34878D82A}">
                    <a16:rowId xmlns:a16="http://schemas.microsoft.com/office/drawing/2014/main" val="2468251354"/>
                  </a:ext>
                </a:extLst>
              </a:tr>
            </a:tbl>
          </a:graphicData>
        </a:graphic>
      </p:graphicFrame>
    </p:spTree>
    <p:extLst>
      <p:ext uri="{BB962C8B-B14F-4D97-AF65-F5344CB8AC3E}">
        <p14:creationId xmlns:p14="http://schemas.microsoft.com/office/powerpoint/2010/main" val="12119885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2</a:t>
            </a:r>
            <a:r>
              <a:rPr lang="zh-CN" altLang="en-US" dirty="0" smtClean="0"/>
              <a:t>、 </a:t>
            </a:r>
            <a:r>
              <a:rPr lang="en-US" altLang="zh-CN" dirty="0"/>
              <a:t>RELAY movement </a:t>
            </a:r>
            <a:r>
              <a:rPr lang="en-US" altLang="zh-CN" dirty="0" err="1"/>
              <a:t>caton</a:t>
            </a:r>
            <a:r>
              <a:rPr lang="en-US" altLang="zh-CN" dirty="0"/>
              <a:t> analysis</a:t>
            </a:r>
            <a:endParaRPr lang="zh-CN" altLang="en-US" dirty="0"/>
          </a:p>
        </p:txBody>
      </p:sp>
      <p:sp>
        <p:nvSpPr>
          <p:cNvPr id="12" name="文本框 11"/>
          <p:cNvSpPr txBox="1"/>
          <p:nvPr/>
        </p:nvSpPr>
        <p:spPr bwMode="auto">
          <a:xfrm>
            <a:off x="147019" y="653589"/>
            <a:ext cx="86170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Helvetica" pitchFamily="34" charset="0"/>
              </a:rPr>
              <a:t>1. Undesirable phenomena: After checking the schematic diagram, it was found that the signals controlling the RELAY to advance and reset were sent by U1 chip, and the MPN of U1 chip was TMS5700714APZQQ1. We decided to first measure whether the RELAY_SET and RELAY_RESET signals were normal.</a:t>
            </a:r>
          </a:p>
        </p:txBody>
      </p:sp>
      <p:pic>
        <p:nvPicPr>
          <p:cNvPr id="3" name="图片 2"/>
          <p:cNvPicPr>
            <a:picLocks noChangeAspect="1"/>
          </p:cNvPicPr>
          <p:nvPr/>
        </p:nvPicPr>
        <p:blipFill>
          <a:blip r:embed="rId3"/>
          <a:stretch>
            <a:fillRect/>
          </a:stretch>
        </p:blipFill>
        <p:spPr>
          <a:xfrm>
            <a:off x="432174" y="1689560"/>
            <a:ext cx="7852559" cy="2615620"/>
          </a:xfrm>
          <a:prstGeom prst="rect">
            <a:avLst/>
          </a:prstGeom>
        </p:spPr>
      </p:pic>
    </p:spTree>
    <p:extLst>
      <p:ext uri="{BB962C8B-B14F-4D97-AF65-F5344CB8AC3E}">
        <p14:creationId xmlns:p14="http://schemas.microsoft.com/office/powerpoint/2010/main" val="31952389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2</a:t>
            </a:r>
            <a:r>
              <a:rPr lang="zh-CN" altLang="en-US" dirty="0"/>
              <a:t>、 </a:t>
            </a:r>
            <a:r>
              <a:rPr lang="en-US" altLang="zh-CN" dirty="0"/>
              <a:t>RELAY movement </a:t>
            </a:r>
            <a:r>
              <a:rPr lang="en-US" altLang="zh-CN" dirty="0" err="1"/>
              <a:t>caton</a:t>
            </a:r>
            <a:r>
              <a:rPr lang="en-US" altLang="zh-CN" dirty="0"/>
              <a:t> analysis</a:t>
            </a:r>
            <a:endParaRPr lang="zh-CN" altLang="en-US" dirty="0"/>
          </a:p>
        </p:txBody>
      </p:sp>
      <p:sp>
        <p:nvSpPr>
          <p:cNvPr id="8" name="文本框 7"/>
          <p:cNvSpPr txBox="1"/>
          <p:nvPr/>
        </p:nvSpPr>
        <p:spPr bwMode="auto">
          <a:xfrm>
            <a:off x="102475" y="666304"/>
            <a:ext cx="86170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2. After sending RELAY </a:t>
            </a:r>
            <a:r>
              <a:rPr lang="en-US" altLang="zh-CN" sz="1400" dirty="0" smtClean="0">
                <a:highlight>
                  <a:srgbClr val="FFFF00"/>
                </a:highlight>
                <a:latin typeface="微软雅黑" panose="020B0503020204020204" pitchFamily="34" charset="-122"/>
                <a:ea typeface="微软雅黑" panose="020B0503020204020204" pitchFamily="34" charset="-122"/>
                <a:cs typeface="Helvetica" pitchFamily="34" charset="0"/>
              </a:rPr>
              <a:t>advance </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and reset commands, measure the following two signals of the </a:t>
            </a:r>
            <a:r>
              <a:rPr lang="en-US" altLang="zh-CN" sz="1400" dirty="0">
                <a:solidFill>
                  <a:srgbClr val="FF0000"/>
                </a:solidFill>
                <a:highlight>
                  <a:srgbClr val="FFFF00"/>
                </a:highlight>
                <a:latin typeface="微软雅黑" panose="020B0503020204020204" pitchFamily="34" charset="-122"/>
                <a:ea typeface="微软雅黑" panose="020B0503020204020204" pitchFamily="34" charset="-122"/>
                <a:cs typeface="Helvetica" pitchFamily="34" charset="0"/>
              </a:rPr>
              <a:t>defective</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 U1 respectively:</a:t>
            </a:r>
            <a:endParaRPr lang="en-US" altLang="zh-CN" sz="1400" dirty="0">
              <a:latin typeface="微软雅黑" panose="020B0503020204020204" pitchFamily="34" charset="-122"/>
              <a:ea typeface="微软雅黑" panose="020B0503020204020204" pitchFamily="34" charset="-122"/>
              <a:cs typeface="Helvetica" pitchFamily="34" charset="0"/>
            </a:endParaRPr>
          </a:p>
          <a:p>
            <a:r>
              <a:rPr lang="en-US" altLang="zh-CN" sz="1400" dirty="0">
                <a:latin typeface="微软雅黑" panose="020B0503020204020204" pitchFamily="34" charset="-122"/>
                <a:ea typeface="微软雅黑" panose="020B0503020204020204" pitchFamily="34" charset="-122"/>
                <a:cs typeface="Helvetica" pitchFamily="34" charset="0"/>
              </a:rPr>
              <a:t>RELAY_SET</a:t>
            </a:r>
            <a:r>
              <a:rPr lang="zh-CN" altLang="en-US" sz="1400" dirty="0">
                <a:latin typeface="微软雅黑" panose="020B0503020204020204" pitchFamily="34" charset="-122"/>
                <a:ea typeface="微软雅黑" panose="020B0503020204020204" pitchFamily="34" charset="-122"/>
                <a:cs typeface="Helvetica" pitchFamily="34" charset="0"/>
              </a:rPr>
              <a:t>：                                                                           </a:t>
            </a:r>
            <a:r>
              <a:rPr lang="en-US" altLang="zh-CN" sz="1400" dirty="0">
                <a:latin typeface="微软雅黑" panose="020B0503020204020204" pitchFamily="34" charset="-122"/>
                <a:ea typeface="微软雅黑" panose="020B0503020204020204" pitchFamily="34" charset="-122"/>
                <a:cs typeface="Helvetica" pitchFamily="34" charset="0"/>
              </a:rPr>
              <a:t>RELAY_RESET</a:t>
            </a:r>
            <a:r>
              <a:rPr lang="zh-CN" altLang="en-US" sz="1400" dirty="0">
                <a:latin typeface="微软雅黑" panose="020B0503020204020204" pitchFamily="34" charset="-122"/>
                <a:ea typeface="微软雅黑" panose="020B0503020204020204" pitchFamily="34" charset="-122"/>
                <a:cs typeface="Helvetica" pitchFamily="34" charset="0"/>
              </a:rPr>
              <a:t>：</a:t>
            </a:r>
            <a:endParaRPr lang="en-US" altLang="zh-CN" sz="1400" dirty="0">
              <a:latin typeface="微软雅黑" panose="020B0503020204020204" pitchFamily="34" charset="-122"/>
              <a:ea typeface="微软雅黑" panose="020B0503020204020204" pitchFamily="34" charset="-122"/>
              <a:cs typeface="Helvetica" pitchFamily="34" charset="0"/>
            </a:endParaRPr>
          </a:p>
        </p:txBody>
      </p:sp>
      <p:pic>
        <p:nvPicPr>
          <p:cNvPr id="4" name="图片 3"/>
          <p:cNvPicPr>
            <a:picLocks noChangeAspect="1"/>
          </p:cNvPicPr>
          <p:nvPr/>
        </p:nvPicPr>
        <p:blipFill>
          <a:blip r:embed="rId3"/>
          <a:stretch>
            <a:fillRect/>
          </a:stretch>
        </p:blipFill>
        <p:spPr>
          <a:xfrm>
            <a:off x="1576552" y="1253951"/>
            <a:ext cx="1631074" cy="1057106"/>
          </a:xfrm>
          <a:prstGeom prst="rect">
            <a:avLst/>
          </a:prstGeom>
        </p:spPr>
      </p:pic>
      <p:pic>
        <p:nvPicPr>
          <p:cNvPr id="7" name="图片 6"/>
          <p:cNvPicPr>
            <a:picLocks noChangeAspect="1"/>
          </p:cNvPicPr>
          <p:nvPr/>
        </p:nvPicPr>
        <p:blipFill>
          <a:blip r:embed="rId4"/>
          <a:stretch>
            <a:fillRect/>
          </a:stretch>
        </p:blipFill>
        <p:spPr>
          <a:xfrm>
            <a:off x="6725007" y="1106899"/>
            <a:ext cx="1533789" cy="1113696"/>
          </a:xfrm>
          <a:prstGeom prst="rect">
            <a:avLst/>
          </a:prstGeom>
        </p:spPr>
      </p:pic>
      <p:sp>
        <p:nvSpPr>
          <p:cNvPr id="9" name="文本框 8"/>
          <p:cNvSpPr txBox="1"/>
          <p:nvPr/>
        </p:nvSpPr>
        <p:spPr bwMode="auto">
          <a:xfrm>
            <a:off x="25817" y="2401518"/>
            <a:ext cx="86170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Helvetica" pitchFamily="34" charset="0"/>
              </a:rPr>
              <a:t>After sending RELAY </a:t>
            </a:r>
            <a:r>
              <a:rPr lang="en-US" altLang="zh-CN" sz="1400" dirty="0" smtClean="0">
                <a:latin typeface="微软雅黑" panose="020B0503020204020204" pitchFamily="34" charset="-122"/>
                <a:ea typeface="微软雅黑" panose="020B0503020204020204" pitchFamily="34" charset="-122"/>
                <a:cs typeface="Helvetica" pitchFamily="34" charset="0"/>
              </a:rPr>
              <a:t>advance </a:t>
            </a:r>
            <a:r>
              <a:rPr lang="en-US" altLang="zh-CN" sz="1400" dirty="0">
                <a:latin typeface="微软雅黑" panose="020B0503020204020204" pitchFamily="34" charset="-122"/>
                <a:ea typeface="微软雅黑" panose="020B0503020204020204" pitchFamily="34" charset="-122"/>
                <a:cs typeface="Helvetica" pitchFamily="34" charset="0"/>
              </a:rPr>
              <a:t>and reset instructions, measure the following two signals of </a:t>
            </a:r>
            <a:r>
              <a:rPr lang="en-US" altLang="zh-CN" sz="1400" dirty="0">
                <a:solidFill>
                  <a:schemeClr val="accent2"/>
                </a:solidFill>
                <a:latin typeface="微软雅黑" panose="020B0503020204020204" pitchFamily="34" charset="-122"/>
                <a:ea typeface="微软雅黑" panose="020B0503020204020204" pitchFamily="34" charset="-122"/>
                <a:cs typeface="Helvetica" pitchFamily="34" charset="0"/>
              </a:rPr>
              <a:t>OK</a:t>
            </a:r>
            <a:r>
              <a:rPr lang="en-US" altLang="zh-CN" sz="1400" dirty="0">
                <a:latin typeface="微软雅黑" panose="020B0503020204020204" pitchFamily="34" charset="-122"/>
                <a:ea typeface="微软雅黑" panose="020B0503020204020204" pitchFamily="34" charset="-122"/>
                <a:cs typeface="Helvetica" pitchFamily="34" charset="0"/>
              </a:rPr>
              <a:t> U1 respectively:</a:t>
            </a:r>
          </a:p>
          <a:p>
            <a:r>
              <a:rPr lang="en-US" altLang="zh-CN" sz="1400" dirty="0">
                <a:latin typeface="微软雅黑" panose="020B0503020204020204" pitchFamily="34" charset="-122"/>
                <a:ea typeface="微软雅黑" panose="020B0503020204020204" pitchFamily="34" charset="-122"/>
                <a:cs typeface="Helvetica" pitchFamily="34" charset="0"/>
              </a:rPr>
              <a:t>RELAY_SET</a:t>
            </a:r>
            <a:r>
              <a:rPr lang="zh-CN" altLang="en-US" sz="1400" dirty="0">
                <a:latin typeface="微软雅黑" panose="020B0503020204020204" pitchFamily="34" charset="-122"/>
                <a:ea typeface="微软雅黑" panose="020B0503020204020204" pitchFamily="34" charset="-122"/>
                <a:cs typeface="Helvetica" pitchFamily="34" charset="0"/>
              </a:rPr>
              <a:t>：                                                                            </a:t>
            </a:r>
            <a:r>
              <a:rPr lang="en-US" altLang="zh-CN" sz="1400" dirty="0">
                <a:latin typeface="微软雅黑" panose="020B0503020204020204" pitchFamily="34" charset="-122"/>
                <a:ea typeface="微软雅黑" panose="020B0503020204020204" pitchFamily="34" charset="-122"/>
                <a:cs typeface="Helvetica" pitchFamily="34" charset="0"/>
              </a:rPr>
              <a:t>RELAY_RESET</a:t>
            </a:r>
            <a:r>
              <a:rPr lang="zh-CN" altLang="en-US" sz="1400" dirty="0">
                <a:latin typeface="微软雅黑" panose="020B0503020204020204" pitchFamily="34" charset="-122"/>
                <a:ea typeface="微软雅黑" panose="020B0503020204020204" pitchFamily="34" charset="-122"/>
                <a:cs typeface="Helvetica" pitchFamily="34" charset="0"/>
              </a:rPr>
              <a:t>：</a:t>
            </a:r>
            <a:endParaRPr lang="en-US" altLang="zh-CN" sz="1400" dirty="0">
              <a:latin typeface="微软雅黑" panose="020B0503020204020204" pitchFamily="34" charset="-122"/>
              <a:ea typeface="微软雅黑" panose="020B0503020204020204" pitchFamily="34" charset="-122"/>
              <a:cs typeface="Helvetica" pitchFamily="34" charset="0"/>
            </a:endParaRPr>
          </a:p>
          <a:p>
            <a:endParaRPr lang="en-US" altLang="zh-CN" sz="1400" dirty="0">
              <a:latin typeface="微软雅黑" panose="020B0503020204020204" pitchFamily="34" charset="-122"/>
              <a:ea typeface="微软雅黑" panose="020B0503020204020204" pitchFamily="34" charset="-122"/>
              <a:cs typeface="Helvetica" pitchFamily="34" charset="0"/>
            </a:endParaRPr>
          </a:p>
        </p:txBody>
      </p:sp>
      <p:pic>
        <p:nvPicPr>
          <p:cNvPr id="3" name="图片 2"/>
          <p:cNvPicPr>
            <a:picLocks noChangeAspect="1"/>
          </p:cNvPicPr>
          <p:nvPr/>
        </p:nvPicPr>
        <p:blipFill>
          <a:blip r:embed="rId5"/>
          <a:stretch>
            <a:fillRect/>
          </a:stretch>
        </p:blipFill>
        <p:spPr>
          <a:xfrm>
            <a:off x="1317332" y="3065336"/>
            <a:ext cx="1711146" cy="1138638"/>
          </a:xfrm>
          <a:prstGeom prst="rect">
            <a:avLst/>
          </a:prstGeom>
        </p:spPr>
      </p:pic>
      <p:pic>
        <p:nvPicPr>
          <p:cNvPr id="5" name="图片 4"/>
          <p:cNvPicPr>
            <a:picLocks noChangeAspect="1"/>
          </p:cNvPicPr>
          <p:nvPr/>
        </p:nvPicPr>
        <p:blipFill>
          <a:blip r:embed="rId6"/>
          <a:stretch>
            <a:fillRect/>
          </a:stretch>
        </p:blipFill>
        <p:spPr>
          <a:xfrm>
            <a:off x="6725007" y="3087856"/>
            <a:ext cx="1720942" cy="1116118"/>
          </a:xfrm>
          <a:prstGeom prst="rect">
            <a:avLst/>
          </a:prstGeom>
        </p:spPr>
      </p:pic>
      <p:sp>
        <p:nvSpPr>
          <p:cNvPr id="10" name="文本框 9"/>
          <p:cNvSpPr txBox="1"/>
          <p:nvPr/>
        </p:nvSpPr>
        <p:spPr bwMode="auto">
          <a:xfrm>
            <a:off x="125468" y="4417223"/>
            <a:ext cx="8617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Helvetica" pitchFamily="34" charset="0"/>
              </a:rPr>
              <a:t>According to the measurement results, it can be clearly seen that the signal output of the defective U1 is abnormal. </a:t>
            </a:r>
          </a:p>
        </p:txBody>
      </p:sp>
    </p:spTree>
    <p:extLst>
      <p:ext uri="{BB962C8B-B14F-4D97-AF65-F5344CB8AC3E}">
        <p14:creationId xmlns:p14="http://schemas.microsoft.com/office/powerpoint/2010/main" val="25689144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2</a:t>
            </a:r>
            <a:r>
              <a:rPr lang="zh-CN" altLang="en-US" dirty="0"/>
              <a:t>、 </a:t>
            </a:r>
            <a:r>
              <a:rPr lang="en-US" altLang="zh-CN" dirty="0"/>
              <a:t>RELAY movement </a:t>
            </a:r>
            <a:r>
              <a:rPr lang="en-US" altLang="zh-CN" dirty="0" err="1"/>
              <a:t>caton</a:t>
            </a:r>
            <a:r>
              <a:rPr lang="en-US" altLang="zh-CN" dirty="0"/>
              <a:t> analysis</a:t>
            </a:r>
            <a:endParaRPr lang="zh-CN" altLang="en-US" dirty="0"/>
          </a:p>
        </p:txBody>
      </p:sp>
      <p:sp>
        <p:nvSpPr>
          <p:cNvPr id="12" name="文本框 11"/>
          <p:cNvSpPr txBox="1"/>
          <p:nvPr/>
        </p:nvSpPr>
        <p:spPr bwMode="auto">
          <a:xfrm>
            <a:off x="124835" y="696203"/>
            <a:ext cx="86170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Helvetica" pitchFamily="34" charset="0"/>
              </a:rPr>
              <a:t>3. Exchange the U1 chip of the defective part and the OK part. The test results are as follows:</a:t>
            </a:r>
          </a:p>
        </p:txBody>
      </p:sp>
      <p:graphicFrame>
        <p:nvGraphicFramePr>
          <p:cNvPr id="9" name="表格 8"/>
          <p:cNvGraphicFramePr>
            <a:graphicFrameLocks noGrp="1"/>
          </p:cNvGraphicFramePr>
          <p:nvPr>
            <p:extLst>
              <p:ext uri="{D42A27DB-BD31-4B8C-83A1-F6EECF244321}">
                <p14:modId xmlns:p14="http://schemas.microsoft.com/office/powerpoint/2010/main" val="3974944726"/>
              </p:ext>
            </p:extLst>
          </p:nvPr>
        </p:nvGraphicFramePr>
        <p:xfrm>
          <a:off x="540893" y="998115"/>
          <a:ext cx="6473127" cy="799565"/>
        </p:xfrm>
        <a:graphic>
          <a:graphicData uri="http://schemas.openxmlformats.org/drawingml/2006/table">
            <a:tbl>
              <a:tblPr>
                <a:tableStyleId>{5C22544A-7EE6-4342-B048-85BDC9FD1C3A}</a:tableStyleId>
              </a:tblPr>
              <a:tblGrid>
                <a:gridCol w="3471661">
                  <a:extLst>
                    <a:ext uri="{9D8B030D-6E8A-4147-A177-3AD203B41FA5}">
                      <a16:colId xmlns:a16="http://schemas.microsoft.com/office/drawing/2014/main" val="1404882573"/>
                    </a:ext>
                  </a:extLst>
                </a:gridCol>
                <a:gridCol w="1567254">
                  <a:extLst>
                    <a:ext uri="{9D8B030D-6E8A-4147-A177-3AD203B41FA5}">
                      <a16:colId xmlns:a16="http://schemas.microsoft.com/office/drawing/2014/main" val="3418061084"/>
                    </a:ext>
                  </a:extLst>
                </a:gridCol>
                <a:gridCol w="1434212">
                  <a:extLst>
                    <a:ext uri="{9D8B030D-6E8A-4147-A177-3AD203B41FA5}">
                      <a16:colId xmlns:a16="http://schemas.microsoft.com/office/drawing/2014/main" val="4254348471"/>
                    </a:ext>
                  </a:extLst>
                </a:gridCol>
              </a:tblGrid>
              <a:tr h="250186">
                <a:tc>
                  <a:txBody>
                    <a:bodyPr/>
                    <a:lstStyle/>
                    <a:p>
                      <a:pPr algn="ctr" rtl="0" fontAlgn="b"/>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SN</a:t>
                      </a:r>
                    </a:p>
                  </a:txBody>
                  <a:tcPr marL="6350" marR="6350" marT="6350" marB="0" anchor="ctr"/>
                </a:tc>
                <a:tc>
                  <a:txBody>
                    <a:bodyPr/>
                    <a:lstStyle/>
                    <a:p>
                      <a:pPr algn="ctr" rtl="0" fontAlgn="b"/>
                      <a:r>
                        <a:rPr lang="en-US" altLang="zh-CN" sz="1000" kern="1200" dirty="0" smtClean="0">
                          <a:solidFill>
                            <a:schemeClr val="tx1"/>
                          </a:solidFill>
                          <a:latin typeface="微软雅黑" panose="020B0503020204020204" pitchFamily="34" charset="-122"/>
                          <a:ea typeface="微软雅黑" panose="020B0503020204020204" pitchFamily="34" charset="-122"/>
                          <a:cs typeface="Helvetica" pitchFamily="34" charset="0"/>
                        </a:rPr>
                        <a:t>Test results before exchange</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tc>
                  <a:txBody>
                    <a:bodyPr/>
                    <a:lstStyle/>
                    <a:p>
                      <a:pPr marL="0" marR="0" lvl="0" indent="0" algn="ctr" defTabSz="309563" rtl="0" eaLnBrk="1" fontAlgn="b"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微软雅黑" panose="020B0503020204020204" pitchFamily="34" charset="-122"/>
                          <a:ea typeface="微软雅黑" panose="020B0503020204020204" pitchFamily="34" charset="-122"/>
                          <a:cs typeface="Helvetica" pitchFamily="34" charset="0"/>
                        </a:rPr>
                        <a:t>Test results after exchange</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extLst>
                  <a:ext uri="{0D108BD9-81ED-4DB2-BD59-A6C34878D82A}">
                    <a16:rowId xmlns:a16="http://schemas.microsoft.com/office/drawing/2014/main" val="1226260967"/>
                  </a:ext>
                </a:extLst>
              </a:tr>
              <a:tr h="260068">
                <a:tc>
                  <a:txBody>
                    <a:bodyPr/>
                    <a:lstStyle/>
                    <a:p>
                      <a:pPr marL="0" marR="0" lvl="0" indent="0" algn="l" defTabSz="309563" rtl="0" eaLnBrk="1" fontAlgn="b" latinLnBrk="0" hangingPunct="1">
                        <a:lnSpc>
                          <a:spcPct val="100000"/>
                        </a:lnSpc>
                        <a:spcBef>
                          <a:spcPts val="0"/>
                        </a:spcBef>
                        <a:spcAft>
                          <a:spcPts val="0"/>
                        </a:spcAft>
                        <a:buClrTx/>
                        <a:buSzTx/>
                        <a:buFontTx/>
                        <a:buNone/>
                        <a:tabLst/>
                        <a:defRPr/>
                      </a:pPr>
                      <a:r>
                        <a:rPr lang="en-US" altLang="zh-CN" sz="1000" b="0" i="0" u="none" strike="noStrike" cap="none" spc="0" baseline="0" dirty="0" smtClean="0">
                          <a:ln>
                            <a:noFill/>
                          </a:ln>
                          <a:solidFill>
                            <a:schemeClr val="dk1"/>
                          </a:solidFill>
                          <a:uFillTx/>
                          <a:latin typeface="+mn-lt"/>
                          <a:ea typeface="+mn-ea"/>
                          <a:cs typeface="+mn-cs"/>
                          <a:sym typeface="Gill Sans"/>
                        </a:rPr>
                        <a:t>P1764634-02-F:SLXS24209001483(NG product)</a:t>
                      </a:r>
                      <a:endParaRPr lang="en-US" sz="1000" b="0" i="0" u="none" strike="noStrike" cap="none" spc="0" baseline="0" dirty="0">
                        <a:ln>
                          <a:noFill/>
                        </a:ln>
                        <a:solidFill>
                          <a:schemeClr val="dk1"/>
                        </a:solidFill>
                        <a:uFillTx/>
                        <a:latin typeface="+mn-lt"/>
                        <a:ea typeface="+mn-ea"/>
                        <a:cs typeface="+mn-cs"/>
                        <a:sym typeface="Gill Sans"/>
                      </a:endParaRPr>
                    </a:p>
                  </a:txBody>
                  <a:tcPr marL="6350" marR="6350" marT="6350" marB="0" anchor="ctr"/>
                </a:tc>
                <a:tc>
                  <a:txBody>
                    <a:bodyPr/>
                    <a:lstStyle/>
                    <a:p>
                      <a:pPr algn="ctr" rtl="0" fontAlgn="b"/>
                      <a:r>
                        <a:rPr lang="en-US" altLang="zh-CN" sz="1000" kern="1200" dirty="0">
                          <a:solidFill>
                            <a:schemeClr val="tx1"/>
                          </a:solidFill>
                          <a:latin typeface="微软雅黑" panose="020B0503020204020204" pitchFamily="34" charset="-122"/>
                          <a:ea typeface="微软雅黑" panose="020B0503020204020204" pitchFamily="34" charset="-122"/>
                          <a:cs typeface="Helvetica" pitchFamily="34" charset="0"/>
                        </a:rPr>
                        <a:t>NG</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tc>
                  <a:txBody>
                    <a:bodyPr/>
                    <a:lstStyle/>
                    <a:p>
                      <a:pPr algn="ctr" rtl="0" fontAlgn="b"/>
                      <a:r>
                        <a:rPr lang="en-US" altLang="zh-CN" sz="1000" kern="1200" dirty="0">
                          <a:solidFill>
                            <a:schemeClr val="tx1"/>
                          </a:solidFill>
                          <a:latin typeface="微软雅黑" panose="020B0503020204020204" pitchFamily="34" charset="-122"/>
                          <a:ea typeface="微软雅黑" panose="020B0503020204020204" pitchFamily="34" charset="-122"/>
                          <a:cs typeface="Helvetica" pitchFamily="34" charset="0"/>
                        </a:rPr>
                        <a:t>PASS</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extLst>
                  <a:ext uri="{0D108BD9-81ED-4DB2-BD59-A6C34878D82A}">
                    <a16:rowId xmlns:a16="http://schemas.microsoft.com/office/drawing/2014/main" val="1661671199"/>
                  </a:ext>
                </a:extLst>
              </a:tr>
              <a:tr h="228347">
                <a:tc>
                  <a:txBody>
                    <a:bodyPr/>
                    <a:lstStyle/>
                    <a:p>
                      <a:pPr algn="l" rtl="0" fontAlgn="b"/>
                      <a:r>
                        <a:rPr lang="en-US" sz="1000" b="0" i="0" u="none" strike="noStrike" cap="none" spc="0" baseline="0" dirty="0" smtClean="0">
                          <a:ln>
                            <a:noFill/>
                          </a:ln>
                          <a:solidFill>
                            <a:schemeClr val="dk1"/>
                          </a:solidFill>
                          <a:uFillTx/>
                          <a:latin typeface="+mn-lt"/>
                          <a:ea typeface="+mn-ea"/>
                          <a:cs typeface="+mn-cs"/>
                          <a:sym typeface="Gill Sans"/>
                        </a:rPr>
                        <a:t>P1764634-02-F:SLXS24174001108(OK</a:t>
                      </a:r>
                      <a:r>
                        <a:rPr lang="en-US" altLang="zh-CN" sz="1000" b="0" i="0" u="none" strike="noStrike" cap="none" spc="0" baseline="0" dirty="0" smtClean="0">
                          <a:ln>
                            <a:noFill/>
                          </a:ln>
                          <a:solidFill>
                            <a:schemeClr val="dk1"/>
                          </a:solidFill>
                          <a:uFillTx/>
                          <a:latin typeface="+mn-lt"/>
                          <a:ea typeface="+mn-ea"/>
                          <a:cs typeface="+mn-cs"/>
                          <a:sym typeface="Gill Sans"/>
                        </a:rPr>
                        <a:t> product)</a:t>
                      </a:r>
                      <a:endParaRPr lang="en-US" sz="1000" b="0" i="0" u="none" strike="noStrike" cap="none" spc="0" baseline="0" dirty="0">
                        <a:ln>
                          <a:noFill/>
                        </a:ln>
                        <a:solidFill>
                          <a:schemeClr val="dk1"/>
                        </a:solidFill>
                        <a:uFillTx/>
                        <a:latin typeface="+mn-lt"/>
                        <a:ea typeface="+mn-ea"/>
                        <a:cs typeface="+mn-cs"/>
                        <a:sym typeface="Gill Sans"/>
                      </a:endParaRPr>
                    </a:p>
                  </a:txBody>
                  <a:tcPr marL="6350" marR="6350" marT="6350" marB="0" anchor="ctr"/>
                </a:tc>
                <a:tc>
                  <a:txBody>
                    <a:bodyPr/>
                    <a:lstStyle/>
                    <a:p>
                      <a:pPr algn="ctr" rtl="0" fontAlgn="ctr"/>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PASS</a:t>
                      </a:r>
                    </a:p>
                  </a:txBody>
                  <a:tcPr marL="6350" marR="6350" marT="6350" marB="0" anchor="ctr"/>
                </a:tc>
                <a:tc>
                  <a:txBody>
                    <a:bodyPr/>
                    <a:lstStyle/>
                    <a:p>
                      <a:pPr algn="ctr" rtl="0" fontAlgn="ctr"/>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NG</a:t>
                      </a:r>
                    </a:p>
                  </a:txBody>
                  <a:tcPr marL="6350" marR="6350" marT="6350" marB="0" anchor="ctr"/>
                </a:tc>
                <a:extLst>
                  <a:ext uri="{0D108BD9-81ED-4DB2-BD59-A6C34878D82A}">
                    <a16:rowId xmlns:a16="http://schemas.microsoft.com/office/drawing/2014/main" val="2543494840"/>
                  </a:ext>
                </a:extLst>
              </a:tr>
            </a:tbl>
          </a:graphicData>
        </a:graphic>
      </p:graphicFrame>
      <p:sp>
        <p:nvSpPr>
          <p:cNvPr id="6" name="文本框 5"/>
          <p:cNvSpPr txBox="1"/>
          <p:nvPr/>
        </p:nvSpPr>
        <p:spPr bwMode="auto">
          <a:xfrm>
            <a:off x="124834" y="1813003"/>
            <a:ext cx="86170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Helvetica" pitchFamily="34" charset="0"/>
              </a:rPr>
              <a:t>Therefore, it can be confirmed that the bad cause of RELAY movement stuttering is </a:t>
            </a:r>
            <a:r>
              <a:rPr lang="en-US" altLang="zh-CN" sz="1200" dirty="0" smtClean="0">
                <a:latin typeface="微软雅黑" panose="020B0503020204020204" pitchFamily="34" charset="-122"/>
                <a:ea typeface="微软雅黑" panose="020B0503020204020204" pitchFamily="34" charset="-122"/>
                <a:cs typeface="Helvetica" pitchFamily="34" charset="0"/>
              </a:rPr>
              <a:t>U1.</a:t>
            </a:r>
            <a:endParaRPr lang="en-US" altLang="zh-CN" sz="1200" dirty="0">
              <a:latin typeface="微软雅黑" panose="020B0503020204020204" pitchFamily="34" charset="-122"/>
              <a:ea typeface="微软雅黑" panose="020B0503020204020204" pitchFamily="34" charset="-122"/>
              <a:cs typeface="Helvetica" pitchFamily="34" charset="0"/>
            </a:endParaRPr>
          </a:p>
        </p:txBody>
      </p:sp>
      <p:sp>
        <p:nvSpPr>
          <p:cNvPr id="5" name="矩形 4"/>
          <p:cNvSpPr/>
          <p:nvPr/>
        </p:nvSpPr>
        <p:spPr>
          <a:xfrm>
            <a:off x="72264" y="2261689"/>
            <a:ext cx="9162887" cy="430887"/>
          </a:xfrm>
          <a:prstGeom prst="rect">
            <a:avLst/>
          </a:prstGeom>
        </p:spPr>
        <p:txBody>
          <a:bodyPr wrap="square">
            <a:spAutoFit/>
          </a:bodyPr>
          <a:lstStyle/>
          <a:p>
            <a:r>
              <a:rPr lang="en-US" altLang="zh-CN" sz="1100" dirty="0">
                <a:latin typeface="微软雅黑" panose="020B0503020204020204" pitchFamily="34" charset="-122"/>
                <a:ea typeface="微软雅黑" panose="020B0503020204020204" pitchFamily="34" charset="-122"/>
                <a:cs typeface="Helvetica" pitchFamily="34" charset="0"/>
              </a:rPr>
              <a:t>Next plan: analysis of defective chip U1 sent to supplier TI, U1 MPN is TMS5700714APZQQ1, part number is 13604-S080014H-13.The material batches are as follows:</a:t>
            </a:r>
          </a:p>
        </p:txBody>
      </p:sp>
      <p:pic>
        <p:nvPicPr>
          <p:cNvPr id="7" name="图片 6">
            <a:extLst>
              <a:ext uri="{FF2B5EF4-FFF2-40B4-BE49-F238E27FC236}">
                <a16:creationId xmlns:a16="http://schemas.microsoft.com/office/drawing/2014/main" id="{F6E9F280-B977-4EBE-97AB-8276F45596C3}"/>
              </a:ext>
            </a:extLst>
          </p:cNvPr>
          <p:cNvPicPr>
            <a:picLocks noChangeAspect="1"/>
          </p:cNvPicPr>
          <p:nvPr/>
        </p:nvPicPr>
        <p:blipFill>
          <a:blip r:embed="rId3"/>
          <a:stretch>
            <a:fillRect/>
          </a:stretch>
        </p:blipFill>
        <p:spPr>
          <a:xfrm>
            <a:off x="364125" y="2959799"/>
            <a:ext cx="7802864" cy="418690"/>
          </a:xfrm>
          <a:prstGeom prst="rect">
            <a:avLst/>
          </a:prstGeom>
        </p:spPr>
      </p:pic>
      <p:pic>
        <p:nvPicPr>
          <p:cNvPr id="11" name="图片 10">
            <a:extLst>
              <a:ext uri="{FF2B5EF4-FFF2-40B4-BE49-F238E27FC236}">
                <a16:creationId xmlns:a16="http://schemas.microsoft.com/office/drawing/2014/main" id="{F29B87DC-41A4-4A9F-A040-46FBDF83156F}"/>
              </a:ext>
            </a:extLst>
          </p:cNvPr>
          <p:cNvPicPr>
            <a:picLocks noChangeAspect="1"/>
          </p:cNvPicPr>
          <p:nvPr/>
        </p:nvPicPr>
        <p:blipFill>
          <a:blip r:embed="rId4"/>
          <a:stretch>
            <a:fillRect/>
          </a:stretch>
        </p:blipFill>
        <p:spPr>
          <a:xfrm>
            <a:off x="18887" y="3599568"/>
            <a:ext cx="9144000" cy="433111"/>
          </a:xfrm>
          <a:prstGeom prst="rect">
            <a:avLst/>
          </a:prstGeom>
        </p:spPr>
      </p:pic>
      <p:pic>
        <p:nvPicPr>
          <p:cNvPr id="14" name="图片 13">
            <a:extLst>
              <a:ext uri="{FF2B5EF4-FFF2-40B4-BE49-F238E27FC236}">
                <a16:creationId xmlns:a16="http://schemas.microsoft.com/office/drawing/2014/main" id="{D5FBE006-5C7D-4481-9986-5969E30F1BB9}"/>
              </a:ext>
            </a:extLst>
          </p:cNvPr>
          <p:cNvPicPr>
            <a:picLocks noChangeAspect="1"/>
          </p:cNvPicPr>
          <p:nvPr/>
        </p:nvPicPr>
        <p:blipFill>
          <a:blip r:embed="rId5"/>
          <a:stretch>
            <a:fillRect/>
          </a:stretch>
        </p:blipFill>
        <p:spPr>
          <a:xfrm>
            <a:off x="18887" y="4141644"/>
            <a:ext cx="9144000" cy="481791"/>
          </a:xfrm>
          <a:prstGeom prst="rect">
            <a:avLst/>
          </a:prstGeom>
        </p:spPr>
      </p:pic>
    </p:spTree>
    <p:extLst>
      <p:ext uri="{BB962C8B-B14F-4D97-AF65-F5344CB8AC3E}">
        <p14:creationId xmlns:p14="http://schemas.microsoft.com/office/powerpoint/2010/main" val="36149073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3</a:t>
            </a:r>
            <a:r>
              <a:rPr lang="zh-CN" altLang="en-US" dirty="0" smtClean="0"/>
              <a:t>、 </a:t>
            </a:r>
            <a:r>
              <a:rPr lang="en-US" altLang="zh-CN" dirty="0"/>
              <a:t>RELAY has been moving forward for too long analysis</a:t>
            </a:r>
            <a:endParaRPr lang="zh-CN" altLang="en-US" dirty="0"/>
          </a:p>
        </p:txBody>
      </p:sp>
      <p:sp>
        <p:nvSpPr>
          <p:cNvPr id="12" name="文本框 11"/>
          <p:cNvSpPr txBox="1"/>
          <p:nvPr/>
        </p:nvSpPr>
        <p:spPr bwMode="auto">
          <a:xfrm>
            <a:off x="147019" y="653589"/>
            <a:ext cx="86170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Helvetica" pitchFamily="34" charset="0"/>
              </a:rPr>
              <a:t>1. Adverse phenomenon: the RELAY of one product took too long to move forward after sending instructions. After checking the schematic diagram, it was found that the signal controlling the RELAY </a:t>
            </a:r>
            <a:r>
              <a:rPr lang="en-US" altLang="zh-CN" sz="1400" dirty="0" smtClean="0">
                <a:latin typeface="微软雅黑" panose="020B0503020204020204" pitchFamily="34" charset="-122"/>
                <a:ea typeface="微软雅黑" panose="020B0503020204020204" pitchFamily="34" charset="-122"/>
                <a:cs typeface="Helvetica" pitchFamily="34" charset="0"/>
              </a:rPr>
              <a:t>advance </a:t>
            </a:r>
            <a:r>
              <a:rPr lang="en-US" altLang="zh-CN" sz="1400" dirty="0">
                <a:latin typeface="微软雅黑" panose="020B0503020204020204" pitchFamily="34" charset="-122"/>
                <a:ea typeface="微软雅黑" panose="020B0503020204020204" pitchFamily="34" charset="-122"/>
                <a:cs typeface="Helvetica" pitchFamily="34" charset="0"/>
              </a:rPr>
              <a:t>was sent by U1 chip, and the U1 chip MPN was TMS5700714APZQQ1.</a:t>
            </a:r>
            <a:endParaRPr lang="en-US" altLang="zh-CN" sz="1400" dirty="0">
              <a:latin typeface="微软雅黑" panose="020B0503020204020204" pitchFamily="34" charset="-122"/>
              <a:ea typeface="微软雅黑" panose="020B0503020204020204" pitchFamily="34" charset="-122"/>
              <a:cs typeface="Helvetica" pitchFamily="34" charset="0"/>
            </a:endParaRPr>
          </a:p>
        </p:txBody>
      </p:sp>
      <p:pic>
        <p:nvPicPr>
          <p:cNvPr id="4" name="图片 3"/>
          <p:cNvPicPr>
            <a:picLocks noChangeAspect="1"/>
          </p:cNvPicPr>
          <p:nvPr/>
        </p:nvPicPr>
        <p:blipFill>
          <a:blip r:embed="rId3"/>
          <a:stretch>
            <a:fillRect/>
          </a:stretch>
        </p:blipFill>
        <p:spPr>
          <a:xfrm>
            <a:off x="866360" y="1656900"/>
            <a:ext cx="6275802" cy="2044712"/>
          </a:xfrm>
          <a:prstGeom prst="rect">
            <a:avLst/>
          </a:prstGeom>
        </p:spPr>
      </p:pic>
    </p:spTree>
    <p:extLst>
      <p:ext uri="{BB962C8B-B14F-4D97-AF65-F5344CB8AC3E}">
        <p14:creationId xmlns:p14="http://schemas.microsoft.com/office/powerpoint/2010/main" val="29563409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3</a:t>
            </a:r>
            <a:r>
              <a:rPr lang="zh-CN" altLang="en-US" dirty="0"/>
              <a:t>、 </a:t>
            </a:r>
            <a:r>
              <a:rPr lang="en-US" altLang="zh-CN" dirty="0"/>
              <a:t>RELAY has been moving forward for too long analysis</a:t>
            </a:r>
            <a:endParaRPr lang="zh-CN" altLang="en-US" dirty="0"/>
          </a:p>
        </p:txBody>
      </p:sp>
      <p:sp>
        <p:nvSpPr>
          <p:cNvPr id="8" name="文本框 7"/>
          <p:cNvSpPr txBox="1"/>
          <p:nvPr/>
        </p:nvSpPr>
        <p:spPr bwMode="auto">
          <a:xfrm>
            <a:off x="102475" y="666304"/>
            <a:ext cx="8617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2. After sending the RELAY </a:t>
            </a:r>
            <a:r>
              <a:rPr lang="en-US" altLang="zh-CN" sz="1400" dirty="0" smtClean="0">
                <a:highlight>
                  <a:srgbClr val="FFFF00"/>
                </a:highlight>
                <a:latin typeface="微软雅黑" panose="020B0503020204020204" pitchFamily="34" charset="-122"/>
                <a:ea typeface="微软雅黑" panose="020B0503020204020204" pitchFamily="34" charset="-122"/>
                <a:cs typeface="Helvetica" pitchFamily="34" charset="0"/>
              </a:rPr>
              <a:t>advance </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command, measure the RELAY_SET signal of the </a:t>
            </a:r>
            <a:r>
              <a:rPr lang="en-US" altLang="zh-CN" sz="1400" dirty="0">
                <a:solidFill>
                  <a:srgbClr val="FF0000"/>
                </a:solidFill>
                <a:highlight>
                  <a:srgbClr val="FFFF00"/>
                </a:highlight>
                <a:latin typeface="微软雅黑" panose="020B0503020204020204" pitchFamily="34" charset="-122"/>
                <a:ea typeface="微软雅黑" panose="020B0503020204020204" pitchFamily="34" charset="-122"/>
                <a:cs typeface="Helvetica" pitchFamily="34" charset="0"/>
              </a:rPr>
              <a:t>defective</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 U1:</a:t>
            </a:r>
            <a:endParaRPr lang="en-US" altLang="zh-CN" sz="1400" dirty="0">
              <a:latin typeface="微软雅黑" panose="020B0503020204020204" pitchFamily="34" charset="-122"/>
              <a:ea typeface="微软雅黑" panose="020B0503020204020204" pitchFamily="34" charset="-122"/>
              <a:cs typeface="Helvetica" pitchFamily="34" charset="0"/>
            </a:endParaRPr>
          </a:p>
          <a:p>
            <a:r>
              <a:rPr lang="en-US" altLang="zh-CN" sz="1400" dirty="0">
                <a:latin typeface="微软雅黑" panose="020B0503020204020204" pitchFamily="34" charset="-122"/>
                <a:ea typeface="微软雅黑" panose="020B0503020204020204" pitchFamily="34" charset="-122"/>
                <a:cs typeface="Helvetica" pitchFamily="34" charset="0"/>
              </a:rPr>
              <a:t>RELAY_SET</a:t>
            </a:r>
            <a:r>
              <a:rPr lang="zh-CN" altLang="en-US" sz="1400" dirty="0">
                <a:latin typeface="微软雅黑" panose="020B0503020204020204" pitchFamily="34" charset="-122"/>
                <a:ea typeface="微软雅黑" panose="020B0503020204020204" pitchFamily="34" charset="-122"/>
                <a:cs typeface="Helvetica" pitchFamily="34" charset="0"/>
              </a:rPr>
              <a:t>：                                                                          </a:t>
            </a:r>
            <a:endParaRPr lang="en-US" altLang="zh-CN" sz="1400" dirty="0">
              <a:latin typeface="微软雅黑" panose="020B0503020204020204" pitchFamily="34" charset="-122"/>
              <a:ea typeface="微软雅黑" panose="020B0503020204020204" pitchFamily="34" charset="-122"/>
              <a:cs typeface="Helvetica" pitchFamily="34" charset="0"/>
            </a:endParaRPr>
          </a:p>
        </p:txBody>
      </p:sp>
      <p:sp>
        <p:nvSpPr>
          <p:cNvPr id="9" name="文本框 8"/>
          <p:cNvSpPr txBox="1"/>
          <p:nvPr/>
        </p:nvSpPr>
        <p:spPr bwMode="auto">
          <a:xfrm>
            <a:off x="25817" y="2401518"/>
            <a:ext cx="86170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smtClean="0">
                <a:highlight>
                  <a:srgbClr val="FFFF00"/>
                </a:highlight>
                <a:latin typeface="微软雅黑" panose="020B0503020204020204" pitchFamily="34" charset="-122"/>
                <a:ea typeface="微软雅黑" panose="020B0503020204020204" pitchFamily="34" charset="-122"/>
                <a:cs typeface="Helvetica" pitchFamily="34" charset="0"/>
              </a:rPr>
              <a:t>After </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sending the RELAY advance command, measure the RELAY_SET signal of the </a:t>
            </a:r>
            <a:r>
              <a:rPr lang="en-US" altLang="zh-CN" sz="1400" dirty="0" smtClean="0">
                <a:solidFill>
                  <a:schemeClr val="accent2"/>
                </a:solidFill>
                <a:highlight>
                  <a:srgbClr val="FFFF00"/>
                </a:highlight>
                <a:latin typeface="微软雅黑" panose="020B0503020204020204" pitchFamily="34" charset="-122"/>
                <a:ea typeface="微软雅黑" panose="020B0503020204020204" pitchFamily="34" charset="-122"/>
                <a:cs typeface="Helvetica" pitchFamily="34" charset="0"/>
              </a:rPr>
              <a:t>OK</a:t>
            </a:r>
            <a:r>
              <a:rPr lang="en-US" altLang="zh-CN" sz="1400" dirty="0" smtClean="0">
                <a:highlight>
                  <a:srgbClr val="FFFF00"/>
                </a:highlight>
                <a:latin typeface="微软雅黑" panose="020B0503020204020204" pitchFamily="34" charset="-122"/>
                <a:ea typeface="微软雅黑" panose="020B0503020204020204" pitchFamily="34" charset="-122"/>
                <a:cs typeface="Helvetica" pitchFamily="34" charset="0"/>
              </a:rPr>
              <a:t> </a:t>
            </a:r>
            <a:r>
              <a:rPr lang="en-US" altLang="zh-CN" sz="1400" dirty="0">
                <a:highlight>
                  <a:srgbClr val="FFFF00"/>
                </a:highlight>
                <a:latin typeface="微软雅黑" panose="020B0503020204020204" pitchFamily="34" charset="-122"/>
                <a:ea typeface="微软雅黑" panose="020B0503020204020204" pitchFamily="34" charset="-122"/>
                <a:cs typeface="Helvetica" pitchFamily="34" charset="0"/>
              </a:rPr>
              <a:t>U1:</a:t>
            </a:r>
            <a:endParaRPr lang="en-US" altLang="zh-CN" sz="1400" dirty="0">
              <a:latin typeface="微软雅黑" panose="020B0503020204020204" pitchFamily="34" charset="-122"/>
              <a:ea typeface="微软雅黑" panose="020B0503020204020204" pitchFamily="34" charset="-122"/>
              <a:cs typeface="Helvetica" pitchFamily="34" charset="0"/>
            </a:endParaRPr>
          </a:p>
          <a:p>
            <a:endParaRPr lang="en-US" altLang="zh-CN" sz="1400" dirty="0">
              <a:latin typeface="微软雅黑" panose="020B0503020204020204" pitchFamily="34" charset="-122"/>
              <a:ea typeface="微软雅黑" panose="020B0503020204020204" pitchFamily="34" charset="-122"/>
              <a:cs typeface="Helvetica" pitchFamily="34" charset="0"/>
            </a:endParaRPr>
          </a:p>
          <a:p>
            <a:r>
              <a:rPr lang="en-US" altLang="zh-CN" sz="1400" dirty="0">
                <a:latin typeface="微软雅黑" panose="020B0503020204020204" pitchFamily="34" charset="-122"/>
                <a:ea typeface="微软雅黑" panose="020B0503020204020204" pitchFamily="34" charset="-122"/>
                <a:cs typeface="Helvetica" pitchFamily="34" charset="0"/>
              </a:rPr>
              <a:t>RELAY_SET</a:t>
            </a:r>
            <a:r>
              <a:rPr lang="zh-CN" altLang="en-US" sz="1400" dirty="0">
                <a:latin typeface="微软雅黑" panose="020B0503020204020204" pitchFamily="34" charset="-122"/>
                <a:ea typeface="微软雅黑" panose="020B0503020204020204" pitchFamily="34" charset="-122"/>
                <a:cs typeface="Helvetica" pitchFamily="34" charset="0"/>
              </a:rPr>
              <a:t>：</a:t>
            </a:r>
            <a:endParaRPr lang="en-US" altLang="zh-CN" sz="1400" dirty="0">
              <a:latin typeface="微软雅黑" panose="020B0503020204020204" pitchFamily="34" charset="-122"/>
              <a:ea typeface="微软雅黑" panose="020B0503020204020204" pitchFamily="34" charset="-122"/>
              <a:cs typeface="Helvetica" pitchFamily="34" charset="0"/>
            </a:endParaRPr>
          </a:p>
        </p:txBody>
      </p:sp>
      <p:sp>
        <p:nvSpPr>
          <p:cNvPr id="10" name="文本框 9"/>
          <p:cNvSpPr txBox="1"/>
          <p:nvPr/>
        </p:nvSpPr>
        <p:spPr bwMode="auto">
          <a:xfrm>
            <a:off x="25817" y="4129127"/>
            <a:ext cx="8617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Helvetica" pitchFamily="34" charset="0"/>
              </a:rPr>
              <a:t>According to the measurement results, it can be seen that the RELAY_SET signal output time of the defective U1 is about 30s, while the RELAY_SET signal output time of the OK part is about 2s.</a:t>
            </a:r>
            <a:endParaRPr lang="en-US" altLang="zh-CN" sz="1400" dirty="0">
              <a:latin typeface="微软雅黑" panose="020B0503020204020204" pitchFamily="34" charset="-122"/>
              <a:ea typeface="微软雅黑" panose="020B0503020204020204" pitchFamily="34" charset="-122"/>
              <a:cs typeface="Helvetica" pitchFamily="34" charset="0"/>
            </a:endParaRPr>
          </a:p>
        </p:txBody>
      </p:sp>
      <p:pic>
        <p:nvPicPr>
          <p:cNvPr id="6" name="图片 5"/>
          <p:cNvPicPr>
            <a:picLocks noChangeAspect="1"/>
          </p:cNvPicPr>
          <p:nvPr/>
        </p:nvPicPr>
        <p:blipFill>
          <a:blip r:embed="rId3"/>
          <a:stretch>
            <a:fillRect/>
          </a:stretch>
        </p:blipFill>
        <p:spPr>
          <a:xfrm>
            <a:off x="2436073" y="1050202"/>
            <a:ext cx="1835781" cy="1225407"/>
          </a:xfrm>
          <a:prstGeom prst="rect">
            <a:avLst/>
          </a:prstGeom>
        </p:spPr>
      </p:pic>
      <p:pic>
        <p:nvPicPr>
          <p:cNvPr id="11" name="图片 10"/>
          <p:cNvPicPr>
            <a:picLocks noChangeAspect="1"/>
          </p:cNvPicPr>
          <p:nvPr/>
        </p:nvPicPr>
        <p:blipFill>
          <a:blip r:embed="rId4"/>
          <a:stretch>
            <a:fillRect/>
          </a:stretch>
        </p:blipFill>
        <p:spPr>
          <a:xfrm>
            <a:off x="2289489" y="2911705"/>
            <a:ext cx="1982365" cy="1094589"/>
          </a:xfrm>
          <a:prstGeom prst="rect">
            <a:avLst/>
          </a:prstGeom>
        </p:spPr>
      </p:pic>
    </p:spTree>
    <p:extLst>
      <p:ext uri="{BB962C8B-B14F-4D97-AF65-F5344CB8AC3E}">
        <p14:creationId xmlns:p14="http://schemas.microsoft.com/office/powerpoint/2010/main" val="7975000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en-US" altLang="zh-CN" dirty="0"/>
              <a:t>3</a:t>
            </a:r>
            <a:r>
              <a:rPr lang="zh-CN" altLang="en-US" dirty="0"/>
              <a:t>、 </a:t>
            </a:r>
            <a:r>
              <a:rPr lang="en-US" altLang="zh-CN" dirty="0"/>
              <a:t>RELAY has been moving forward for too long analysis</a:t>
            </a:r>
            <a:endParaRPr lang="zh-CN" altLang="en-US" dirty="0"/>
          </a:p>
        </p:txBody>
      </p:sp>
      <p:sp>
        <p:nvSpPr>
          <p:cNvPr id="12" name="文本框 11"/>
          <p:cNvSpPr txBox="1"/>
          <p:nvPr/>
        </p:nvSpPr>
        <p:spPr bwMode="auto">
          <a:xfrm>
            <a:off x="124835" y="696203"/>
            <a:ext cx="86170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Helvetica" pitchFamily="34" charset="0"/>
              </a:rPr>
              <a:t>3. Exchange the U1 chip of the defective part and the OK part. The test results are as follows:</a:t>
            </a:r>
            <a:endParaRPr lang="en-US" altLang="zh-CN" sz="1200" dirty="0">
              <a:latin typeface="微软雅黑" panose="020B0503020204020204" pitchFamily="34" charset="-122"/>
              <a:ea typeface="微软雅黑" panose="020B0503020204020204" pitchFamily="34" charset="-122"/>
              <a:cs typeface="Helvetica"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65031349"/>
              </p:ext>
            </p:extLst>
          </p:nvPr>
        </p:nvGraphicFramePr>
        <p:xfrm>
          <a:off x="709450" y="1059003"/>
          <a:ext cx="6473127" cy="799565"/>
        </p:xfrm>
        <a:graphic>
          <a:graphicData uri="http://schemas.openxmlformats.org/drawingml/2006/table">
            <a:tbl>
              <a:tblPr>
                <a:tableStyleId>{5C22544A-7EE6-4342-B048-85BDC9FD1C3A}</a:tableStyleId>
              </a:tblPr>
              <a:tblGrid>
                <a:gridCol w="3471661">
                  <a:extLst>
                    <a:ext uri="{9D8B030D-6E8A-4147-A177-3AD203B41FA5}">
                      <a16:colId xmlns:a16="http://schemas.microsoft.com/office/drawing/2014/main" val="1404882573"/>
                    </a:ext>
                  </a:extLst>
                </a:gridCol>
                <a:gridCol w="1567254">
                  <a:extLst>
                    <a:ext uri="{9D8B030D-6E8A-4147-A177-3AD203B41FA5}">
                      <a16:colId xmlns:a16="http://schemas.microsoft.com/office/drawing/2014/main" val="3418061084"/>
                    </a:ext>
                  </a:extLst>
                </a:gridCol>
                <a:gridCol w="1434212">
                  <a:extLst>
                    <a:ext uri="{9D8B030D-6E8A-4147-A177-3AD203B41FA5}">
                      <a16:colId xmlns:a16="http://schemas.microsoft.com/office/drawing/2014/main" val="4254348471"/>
                    </a:ext>
                  </a:extLst>
                </a:gridCol>
              </a:tblGrid>
              <a:tr h="250186">
                <a:tc>
                  <a:txBody>
                    <a:bodyPr/>
                    <a:lstStyle/>
                    <a:p>
                      <a:pPr algn="ctr" rtl="0" fontAlgn="b"/>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SN</a:t>
                      </a:r>
                    </a:p>
                  </a:txBody>
                  <a:tcPr marL="6350" marR="6350" marT="6350" marB="0" anchor="ctr"/>
                </a:tc>
                <a:tc>
                  <a:txBody>
                    <a:bodyPr/>
                    <a:lstStyle/>
                    <a:p>
                      <a:pPr algn="ctr" rtl="0" fontAlgn="b"/>
                      <a:r>
                        <a:rPr lang="en-US" altLang="zh-CN" sz="1000" kern="1200" dirty="0" smtClean="0">
                          <a:solidFill>
                            <a:schemeClr val="tx1"/>
                          </a:solidFill>
                          <a:latin typeface="微软雅黑" panose="020B0503020204020204" pitchFamily="34" charset="-122"/>
                          <a:ea typeface="微软雅黑" panose="020B0503020204020204" pitchFamily="34" charset="-122"/>
                          <a:cs typeface="Helvetica" pitchFamily="34" charset="0"/>
                        </a:rPr>
                        <a:t>Test results before exchange</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tc>
                  <a:txBody>
                    <a:bodyPr/>
                    <a:lstStyle/>
                    <a:p>
                      <a:pPr marL="0" marR="0" lvl="0" indent="0" algn="ctr" defTabSz="309563" rtl="0" eaLnBrk="1" fontAlgn="b"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微软雅黑" panose="020B0503020204020204" pitchFamily="34" charset="-122"/>
                          <a:ea typeface="微软雅黑" panose="020B0503020204020204" pitchFamily="34" charset="-122"/>
                          <a:cs typeface="Helvetica" pitchFamily="34" charset="0"/>
                        </a:rPr>
                        <a:t>Test results after exchange</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extLst>
                  <a:ext uri="{0D108BD9-81ED-4DB2-BD59-A6C34878D82A}">
                    <a16:rowId xmlns:a16="http://schemas.microsoft.com/office/drawing/2014/main" val="1226260967"/>
                  </a:ext>
                </a:extLst>
              </a:tr>
              <a:tr h="260068">
                <a:tc>
                  <a:txBody>
                    <a:bodyPr/>
                    <a:lstStyle/>
                    <a:p>
                      <a:pPr marL="0" marR="0" lvl="0" indent="0" algn="l" defTabSz="309563" rtl="0" eaLnBrk="1" fontAlgn="b" latinLnBrk="0" hangingPunct="1">
                        <a:lnSpc>
                          <a:spcPct val="100000"/>
                        </a:lnSpc>
                        <a:spcBef>
                          <a:spcPts val="0"/>
                        </a:spcBef>
                        <a:spcAft>
                          <a:spcPts val="0"/>
                        </a:spcAft>
                        <a:buClrTx/>
                        <a:buSzTx/>
                        <a:buFontTx/>
                        <a:buNone/>
                        <a:tabLst/>
                        <a:defRPr/>
                      </a:pPr>
                      <a:r>
                        <a:rPr lang="en-US" altLang="zh-CN" sz="1000" b="0" i="0" u="none" strike="noStrike" cap="none" spc="0" baseline="0" dirty="0" smtClean="0">
                          <a:ln>
                            <a:noFill/>
                          </a:ln>
                          <a:solidFill>
                            <a:schemeClr val="dk1"/>
                          </a:solidFill>
                          <a:uFillTx/>
                          <a:latin typeface="+mn-lt"/>
                          <a:ea typeface="+mn-ea"/>
                          <a:cs typeface="+mn-cs"/>
                          <a:sym typeface="Gill Sans"/>
                        </a:rPr>
                        <a:t>P1764634-02-F:SLXS24225001297(NG product)</a:t>
                      </a:r>
                      <a:endParaRPr lang="en-US" sz="1000" b="0" i="0" u="none" strike="noStrike" cap="none" spc="0" baseline="0" dirty="0">
                        <a:ln>
                          <a:noFill/>
                        </a:ln>
                        <a:solidFill>
                          <a:schemeClr val="dk1"/>
                        </a:solidFill>
                        <a:uFillTx/>
                        <a:latin typeface="+mn-lt"/>
                        <a:ea typeface="+mn-ea"/>
                        <a:cs typeface="+mn-cs"/>
                        <a:sym typeface="Gill Sans"/>
                      </a:endParaRPr>
                    </a:p>
                  </a:txBody>
                  <a:tcPr marL="6350" marR="6350" marT="6350" marB="0" anchor="ctr"/>
                </a:tc>
                <a:tc>
                  <a:txBody>
                    <a:bodyPr/>
                    <a:lstStyle/>
                    <a:p>
                      <a:pPr algn="ctr" rtl="0" fontAlgn="b"/>
                      <a:r>
                        <a:rPr lang="en-US" altLang="zh-CN" sz="1000" kern="1200" dirty="0">
                          <a:solidFill>
                            <a:schemeClr val="tx1"/>
                          </a:solidFill>
                          <a:latin typeface="微软雅黑" panose="020B0503020204020204" pitchFamily="34" charset="-122"/>
                          <a:ea typeface="微软雅黑" panose="020B0503020204020204" pitchFamily="34" charset="-122"/>
                          <a:cs typeface="Helvetica" pitchFamily="34" charset="0"/>
                        </a:rPr>
                        <a:t>NG</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tc>
                  <a:txBody>
                    <a:bodyPr/>
                    <a:lstStyle/>
                    <a:p>
                      <a:pPr algn="ctr" rtl="0" fontAlgn="b"/>
                      <a:r>
                        <a:rPr lang="en-US" altLang="zh-CN" sz="1000" kern="1200" dirty="0">
                          <a:solidFill>
                            <a:schemeClr val="tx1"/>
                          </a:solidFill>
                          <a:latin typeface="微软雅黑" panose="020B0503020204020204" pitchFamily="34" charset="-122"/>
                          <a:ea typeface="微软雅黑" panose="020B0503020204020204" pitchFamily="34" charset="-122"/>
                          <a:cs typeface="Helvetica" pitchFamily="34" charset="0"/>
                        </a:rPr>
                        <a:t>PASS</a:t>
                      </a:r>
                      <a:endParaRPr lang="zh-CN" altLang="en-US" sz="1000" kern="1200" dirty="0">
                        <a:solidFill>
                          <a:schemeClr val="tx1"/>
                        </a:solidFill>
                        <a:latin typeface="微软雅黑" panose="020B0503020204020204" pitchFamily="34" charset="-122"/>
                        <a:ea typeface="微软雅黑" panose="020B0503020204020204" pitchFamily="34" charset="-122"/>
                        <a:cs typeface="Helvetica" pitchFamily="34" charset="0"/>
                      </a:endParaRPr>
                    </a:p>
                  </a:txBody>
                  <a:tcPr marL="6350" marR="6350" marT="6350" marB="0" anchor="ctr"/>
                </a:tc>
                <a:extLst>
                  <a:ext uri="{0D108BD9-81ED-4DB2-BD59-A6C34878D82A}">
                    <a16:rowId xmlns:a16="http://schemas.microsoft.com/office/drawing/2014/main" val="1661671199"/>
                  </a:ext>
                </a:extLst>
              </a:tr>
              <a:tr h="228347">
                <a:tc>
                  <a:txBody>
                    <a:bodyPr/>
                    <a:lstStyle/>
                    <a:p>
                      <a:pPr algn="l" rtl="0" fontAlgn="b"/>
                      <a:r>
                        <a:rPr lang="en-US" sz="1000" b="0" i="0" u="none" strike="noStrike" cap="none" spc="0" baseline="0" dirty="0" smtClean="0">
                          <a:ln>
                            <a:noFill/>
                          </a:ln>
                          <a:solidFill>
                            <a:schemeClr val="dk1"/>
                          </a:solidFill>
                          <a:uFillTx/>
                          <a:latin typeface="+mn-lt"/>
                          <a:ea typeface="+mn-ea"/>
                          <a:cs typeface="+mn-cs"/>
                          <a:sym typeface="Gill Sans"/>
                        </a:rPr>
                        <a:t>P1764634-02-F:SLXS24244001037(OK product</a:t>
                      </a:r>
                      <a:r>
                        <a:rPr lang="en-US" altLang="zh-CN" sz="1000" b="0" i="0" u="none" strike="noStrike" cap="none" spc="0" baseline="0" dirty="0" smtClean="0">
                          <a:ln>
                            <a:noFill/>
                          </a:ln>
                          <a:solidFill>
                            <a:schemeClr val="dk1"/>
                          </a:solidFill>
                          <a:uFillTx/>
                          <a:latin typeface="+mn-lt"/>
                          <a:ea typeface="+mn-ea"/>
                          <a:cs typeface="+mn-cs"/>
                          <a:sym typeface="Gill Sans"/>
                        </a:rPr>
                        <a:t>)</a:t>
                      </a:r>
                      <a:endParaRPr lang="en-US" sz="1000" b="0" i="0" u="none" strike="noStrike" cap="none" spc="0" baseline="0" dirty="0">
                        <a:ln>
                          <a:noFill/>
                        </a:ln>
                        <a:solidFill>
                          <a:schemeClr val="dk1"/>
                        </a:solidFill>
                        <a:uFillTx/>
                        <a:latin typeface="+mn-lt"/>
                        <a:ea typeface="+mn-ea"/>
                        <a:cs typeface="+mn-cs"/>
                        <a:sym typeface="Gill Sans"/>
                      </a:endParaRPr>
                    </a:p>
                  </a:txBody>
                  <a:tcPr marL="6350" marR="6350" marT="6350" marB="0" anchor="ctr"/>
                </a:tc>
                <a:tc>
                  <a:txBody>
                    <a:bodyPr/>
                    <a:lstStyle/>
                    <a:p>
                      <a:pPr algn="ctr" rtl="0" fontAlgn="ctr"/>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PASS</a:t>
                      </a:r>
                    </a:p>
                  </a:txBody>
                  <a:tcPr marL="6350" marR="6350" marT="6350" marB="0" anchor="ctr"/>
                </a:tc>
                <a:tc>
                  <a:txBody>
                    <a:bodyPr/>
                    <a:lstStyle/>
                    <a:p>
                      <a:pPr algn="ctr" rtl="0" fontAlgn="ctr"/>
                      <a:r>
                        <a:rPr lang="en-US" sz="1000" kern="1200" dirty="0">
                          <a:solidFill>
                            <a:schemeClr val="tx1"/>
                          </a:solidFill>
                          <a:latin typeface="微软雅黑" panose="020B0503020204020204" pitchFamily="34" charset="-122"/>
                          <a:ea typeface="微软雅黑" panose="020B0503020204020204" pitchFamily="34" charset="-122"/>
                          <a:cs typeface="Helvetica" pitchFamily="34" charset="0"/>
                        </a:rPr>
                        <a:t>NG</a:t>
                      </a:r>
                    </a:p>
                  </a:txBody>
                  <a:tcPr marL="6350" marR="6350" marT="6350" marB="0" anchor="ctr"/>
                </a:tc>
                <a:extLst>
                  <a:ext uri="{0D108BD9-81ED-4DB2-BD59-A6C34878D82A}">
                    <a16:rowId xmlns:a16="http://schemas.microsoft.com/office/drawing/2014/main" val="2543494840"/>
                  </a:ext>
                </a:extLst>
              </a:tr>
            </a:tbl>
          </a:graphicData>
        </a:graphic>
      </p:graphicFrame>
      <p:sp>
        <p:nvSpPr>
          <p:cNvPr id="6" name="文本框 5"/>
          <p:cNvSpPr txBox="1"/>
          <p:nvPr/>
        </p:nvSpPr>
        <p:spPr bwMode="auto">
          <a:xfrm>
            <a:off x="124834" y="1813003"/>
            <a:ext cx="86170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Helvetica" pitchFamily="34" charset="0"/>
              </a:rPr>
              <a:t>In this way, it can be confirmed that the RELAY </a:t>
            </a:r>
            <a:r>
              <a:rPr lang="en-US" altLang="zh-CN" sz="1200" dirty="0" smtClean="0">
                <a:latin typeface="微软雅黑" panose="020B0503020204020204" pitchFamily="34" charset="-122"/>
                <a:ea typeface="微软雅黑" panose="020B0503020204020204" pitchFamily="34" charset="-122"/>
                <a:cs typeface="Helvetica" pitchFamily="34" charset="0"/>
              </a:rPr>
              <a:t>advance </a:t>
            </a:r>
            <a:r>
              <a:rPr lang="en-US" altLang="zh-CN" sz="1200" dirty="0">
                <a:latin typeface="微软雅黑" panose="020B0503020204020204" pitchFamily="34" charset="-122"/>
                <a:ea typeface="微软雅黑" panose="020B0503020204020204" pitchFamily="34" charset="-122"/>
                <a:cs typeface="Helvetica" pitchFamily="34" charset="0"/>
              </a:rPr>
              <a:t>time is too long because U1 is abnormal</a:t>
            </a:r>
            <a:endParaRPr lang="en-US" altLang="zh-CN" sz="1200" dirty="0">
              <a:latin typeface="微软雅黑" panose="020B0503020204020204" pitchFamily="34" charset="-122"/>
              <a:ea typeface="微软雅黑" panose="020B0503020204020204" pitchFamily="34" charset="-122"/>
              <a:cs typeface="Helvetica" pitchFamily="34" charset="0"/>
            </a:endParaRPr>
          </a:p>
        </p:txBody>
      </p:sp>
      <p:sp>
        <p:nvSpPr>
          <p:cNvPr id="5" name="矩形 4"/>
          <p:cNvSpPr/>
          <p:nvPr/>
        </p:nvSpPr>
        <p:spPr>
          <a:xfrm>
            <a:off x="211458" y="2275223"/>
            <a:ext cx="9162887" cy="461665"/>
          </a:xfrm>
          <a:prstGeom prst="rect">
            <a:avLst/>
          </a:prstGeom>
        </p:spPr>
        <p:txBody>
          <a:bodyPr wrap="square">
            <a:spAutoFit/>
          </a:bodyPr>
          <a:lstStyle/>
          <a:p>
            <a:r>
              <a:rPr lang="en-US" altLang="zh-CN" sz="1200" dirty="0">
                <a:latin typeface="微软雅黑" panose="020B0503020204020204" pitchFamily="34" charset="-122"/>
                <a:ea typeface="微软雅黑" panose="020B0503020204020204" pitchFamily="34" charset="-122"/>
                <a:cs typeface="Helvetica" pitchFamily="34" charset="0"/>
              </a:rPr>
              <a:t>Next plan: analysis of defective chip U1 sent to supplier TI, U1 MPN is TMS5700714APZQQ1, part number is 13604-S080014H-13.The material batches are as follows:</a:t>
            </a:r>
            <a:endParaRPr lang="en-US" altLang="zh-CN" sz="1200" dirty="0">
              <a:latin typeface="微软雅黑" panose="020B0503020204020204" pitchFamily="34" charset="-122"/>
              <a:ea typeface="微软雅黑" panose="020B0503020204020204" pitchFamily="34" charset="-122"/>
              <a:cs typeface="Helvetica" pitchFamily="34" charset="0"/>
            </a:endParaRPr>
          </a:p>
        </p:txBody>
      </p:sp>
      <p:pic>
        <p:nvPicPr>
          <p:cNvPr id="7" name="图片 6">
            <a:extLst>
              <a:ext uri="{FF2B5EF4-FFF2-40B4-BE49-F238E27FC236}">
                <a16:creationId xmlns:a16="http://schemas.microsoft.com/office/drawing/2014/main" id="{63A75B9A-BDA4-4873-B7B4-7AF6AB777C3E}"/>
              </a:ext>
            </a:extLst>
          </p:cNvPr>
          <p:cNvPicPr>
            <a:picLocks noChangeAspect="1"/>
          </p:cNvPicPr>
          <p:nvPr/>
        </p:nvPicPr>
        <p:blipFill>
          <a:blip r:embed="rId3"/>
          <a:stretch>
            <a:fillRect/>
          </a:stretch>
        </p:blipFill>
        <p:spPr>
          <a:xfrm>
            <a:off x="143721" y="2929803"/>
            <a:ext cx="8826108" cy="493210"/>
          </a:xfrm>
          <a:prstGeom prst="rect">
            <a:avLst/>
          </a:prstGeom>
        </p:spPr>
      </p:pic>
    </p:spTree>
    <p:extLst>
      <p:ext uri="{BB962C8B-B14F-4D97-AF65-F5344CB8AC3E}">
        <p14:creationId xmlns:p14="http://schemas.microsoft.com/office/powerpoint/2010/main" val="26318737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Thank you!</a:t>
            </a:r>
          </a:p>
          <a:p>
            <a:r>
              <a:rPr lang="zh-CN" altLang="en-US" dirty="0"/>
              <a:t>谢  谢</a:t>
            </a:r>
            <a:r>
              <a:rPr lang="en-US" altLang="zh-CN" dirty="0"/>
              <a:t>!</a:t>
            </a:r>
            <a:endParaRPr lang="zh-CN" altLang="en-US" dirty="0"/>
          </a:p>
        </p:txBody>
      </p:sp>
    </p:spTree>
    <p:extLst>
      <p:ext uri="{BB962C8B-B14F-4D97-AF65-F5344CB8AC3E}">
        <p14:creationId xmlns:p14="http://schemas.microsoft.com/office/powerpoint/2010/main" val="3249818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7cu9YH.QTShGEb3NupY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zSHd9gSEWtBo8gCB7Gu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Ky_aCT9T469EcjYltvC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j07kl_yRT.tIRlw8gcF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8ivxfQoSsmnGkLFwTZ0s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HNZEAmJQte79ZdzsXZA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HNZEAmJQte79ZdzsXZA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cu9YH.QTShGEb3NupY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ing slide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j-lt"/>
            <a:ea typeface="+mj-ea"/>
            <a:cs typeface="+mj-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defRPr sz="1400" dirty="0">
            <a:latin typeface="微软雅黑 Light" pitchFamily="34" charset="-122"/>
            <a:ea typeface="微软雅黑 Light" pitchFamily="34" charset="-122"/>
            <a:cs typeface="Helvetica" pitchFamily="34" charset="0"/>
          </a:defRPr>
        </a:defPPr>
      </a:lstStyle>
    </a:tx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83394</TotalTime>
  <Words>550</Words>
  <Application>Microsoft Office PowerPoint</Application>
  <PresentationFormat>全屏显示(16:9)</PresentationFormat>
  <Paragraphs>66</Paragraphs>
  <Slides>9</Slides>
  <Notes>8</Notes>
  <HiddenSlides>0</HiddenSlides>
  <MMClips>0</MMClips>
  <ScaleCrop>false</ScaleCrop>
  <HeadingPairs>
    <vt:vector size="8" baseType="variant">
      <vt:variant>
        <vt:lpstr>已用的字体</vt:lpstr>
      </vt:variant>
      <vt:variant>
        <vt:i4>11</vt:i4>
      </vt:variant>
      <vt:variant>
        <vt:lpstr>主题</vt:lpstr>
      </vt:variant>
      <vt:variant>
        <vt:i4>5</vt:i4>
      </vt:variant>
      <vt:variant>
        <vt:lpstr>嵌入 OLE 服务器</vt:lpstr>
      </vt:variant>
      <vt:variant>
        <vt:i4>1</vt:i4>
      </vt:variant>
      <vt:variant>
        <vt:lpstr>幻灯片标题</vt:lpstr>
      </vt:variant>
      <vt:variant>
        <vt:i4>9</vt:i4>
      </vt:variant>
    </vt:vector>
  </HeadingPairs>
  <TitlesOfParts>
    <vt:vector size="26" baseType="lpstr">
      <vt:lpstr>Gill Sans</vt:lpstr>
      <vt:lpstr>Lato Light</vt:lpstr>
      <vt:lpstr>Lucida Grande</vt:lpstr>
      <vt:lpstr>等线</vt:lpstr>
      <vt:lpstr>華康黑體 Std W7</vt:lpstr>
      <vt:lpstr>宋体</vt:lpstr>
      <vt:lpstr>微软雅黑</vt:lpstr>
      <vt:lpstr>Arial</vt:lpstr>
      <vt:lpstr>Calibri</vt:lpstr>
      <vt:lpstr>Helvetica</vt:lpstr>
      <vt:lpstr>Wingdings</vt:lpstr>
      <vt:lpstr>Custom Design</vt:lpstr>
      <vt:lpstr>1_Custom Design</vt:lpstr>
      <vt:lpstr>Ending slides 2</vt:lpstr>
      <vt:lpstr>1_White</vt:lpstr>
      <vt:lpstr>2_Custom Design</vt:lpstr>
      <vt:lpstr>think-cell Slide</vt:lpstr>
      <vt:lpstr>PowerPoint 演示文稿</vt:lpstr>
      <vt:lpstr>1、Problem description</vt:lpstr>
      <vt:lpstr>2、 RELAY movement caton analysis</vt:lpstr>
      <vt:lpstr>2、 RELAY movement caton analysis</vt:lpstr>
      <vt:lpstr>2、 RELAY movement caton analysis</vt:lpstr>
      <vt:lpstr>3、 RELAY has been moving forward for too long analysis</vt:lpstr>
      <vt:lpstr>3、 RELAY has been moving forward for too long analysis</vt:lpstr>
      <vt:lpstr>3、 RELAY has been moving forward for too long analysis</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dc:creator>
  <cp:lastModifiedBy>Ting Jiang(LUXSHARE-ICT)</cp:lastModifiedBy>
  <cp:revision>6817</cp:revision>
  <dcterms:created xsi:type="dcterms:W3CDTF">2014-11-12T21:47:38Z</dcterms:created>
  <dcterms:modified xsi:type="dcterms:W3CDTF">2024-10-12T01:56:53Z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6485058</vt:lpwstr>
  </property>
  <property fmtid="{D5CDD505-2E9C-101B-9397-08002B2CF9AE}" pid="3" name="NXPowerLiteVersion">
    <vt:lpwstr>D4.1.4</vt:lpwstr>
  </property>
</Properties>
</file>