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18" autoAdjust="0"/>
    <p:restoredTop sz="94660"/>
  </p:normalViewPr>
  <p:slideViewPr>
    <p:cSldViewPr snapToGrid="0">
      <p:cViewPr>
        <p:scale>
          <a:sx n="125" d="100"/>
          <a:sy n="125" d="100"/>
        </p:scale>
        <p:origin x="-894" y="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18023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8732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668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10054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03189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9223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67318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01697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94495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1771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18467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C4C1A0-B1CF-4D99-A5D4-1FE18CFDA95B}" type="datetimeFigureOut">
              <a:rPr lang="en-US" smtClean="0"/>
              <a:t>12/21/2018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76261A-4BFA-46D1-A034-4CF376E257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0021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233445" y="0"/>
            <a:ext cx="4264860" cy="6858000"/>
          </a:xfrm>
          <a:prstGeom prst="rect">
            <a:avLst/>
          </a:prstGeom>
          <a:ln>
            <a:noFill/>
          </a:ln>
        </p:spPr>
      </p:pic>
      <p:sp>
        <p:nvSpPr>
          <p:cNvPr id="9" name="Rectangle 8"/>
          <p:cNvSpPr/>
          <p:nvPr/>
        </p:nvSpPr>
        <p:spPr>
          <a:xfrm>
            <a:off x="6303645" y="3079750"/>
            <a:ext cx="533400" cy="83820"/>
          </a:xfrm>
          <a:prstGeom prst="rect">
            <a:avLst/>
          </a:prstGeom>
          <a:solidFill>
            <a:schemeClr val="accent1">
              <a:alpha val="29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260975" y="1174750"/>
            <a:ext cx="1042670" cy="95250"/>
          </a:xfrm>
          <a:prstGeom prst="rect">
            <a:avLst/>
          </a:prstGeom>
          <a:solidFill>
            <a:schemeClr val="accent2">
              <a:alpha val="2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837045" y="1066800"/>
            <a:ext cx="506730" cy="88900"/>
          </a:xfrm>
          <a:prstGeom prst="rect">
            <a:avLst/>
          </a:prstGeom>
          <a:solidFill>
            <a:schemeClr val="accent2">
              <a:alpha val="2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6837045" y="1174750"/>
            <a:ext cx="506730" cy="95250"/>
          </a:xfrm>
          <a:prstGeom prst="rect">
            <a:avLst/>
          </a:prstGeom>
          <a:solidFill>
            <a:srgbClr val="FF0000">
              <a:alpha val="1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6837045" y="1435100"/>
            <a:ext cx="506730" cy="69850"/>
          </a:xfrm>
          <a:prstGeom prst="rect">
            <a:avLst/>
          </a:prstGeom>
          <a:solidFill>
            <a:schemeClr val="bg2">
              <a:lumMod val="75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5782310" y="1905000"/>
            <a:ext cx="521335" cy="82550"/>
          </a:xfrm>
          <a:prstGeom prst="rect">
            <a:avLst/>
          </a:prstGeom>
          <a:solidFill>
            <a:schemeClr val="accent6">
              <a:lumMod val="60000"/>
              <a:lumOff val="40000"/>
              <a:alpha val="1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3049003" y="2975530"/>
            <a:ext cx="1111250" cy="246221"/>
          </a:xfrm>
          <a:prstGeom prst="rect">
            <a:avLst/>
          </a:prstGeom>
          <a:solidFill>
            <a:schemeClr val="accent1">
              <a:alpha val="12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SP, R13</a:t>
            </a:r>
            <a:endParaRPr lang="en-US" sz="1000" dirty="0"/>
          </a:p>
        </p:txBody>
      </p:sp>
      <p:sp>
        <p:nvSpPr>
          <p:cNvPr id="18" name="TextBox 17"/>
          <p:cNvSpPr txBox="1"/>
          <p:nvPr/>
        </p:nvSpPr>
        <p:spPr>
          <a:xfrm>
            <a:off x="8836125" y="1098151"/>
            <a:ext cx="1111250" cy="246221"/>
          </a:xfrm>
          <a:prstGeom prst="rect">
            <a:avLst/>
          </a:prstGeom>
          <a:solidFill>
            <a:srgbClr val="FF0000">
              <a:alpha val="12000"/>
            </a:srgbClr>
          </a:solidFill>
        </p:spPr>
        <p:txBody>
          <a:bodyPr wrap="square" rtlCol="0">
            <a:spAutoFit/>
          </a:bodyPr>
          <a:lstStyle/>
          <a:p>
            <a:r>
              <a:rPr lang="en-US" sz="1000" dirty="0"/>
              <a:t>TIMER1_BASE</a:t>
            </a:r>
          </a:p>
        </p:txBody>
      </p:sp>
      <p:pic>
        <p:nvPicPr>
          <p:cNvPr id="19" name="Picture 18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547100" y="1504950"/>
            <a:ext cx="2211615" cy="692070"/>
          </a:xfrm>
          <a:prstGeom prst="rect">
            <a:avLst/>
          </a:prstGeom>
        </p:spPr>
      </p:pic>
      <p:cxnSp>
        <p:nvCxnSpPr>
          <p:cNvPr id="21" name="Straight Arrow Connector 20"/>
          <p:cNvCxnSpPr>
            <a:stCxn id="14" idx="3"/>
          </p:cNvCxnSpPr>
          <p:nvPr/>
        </p:nvCxnSpPr>
        <p:spPr>
          <a:xfrm>
            <a:off x="6303645" y="1946275"/>
            <a:ext cx="2243455" cy="71438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12" idx="3"/>
            <a:endCxn id="18" idx="1"/>
          </p:cNvCxnSpPr>
          <p:nvPr/>
        </p:nvCxnSpPr>
        <p:spPr>
          <a:xfrm flipV="1">
            <a:off x="7343775" y="1221262"/>
            <a:ext cx="1492350" cy="1113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Rectangle 25"/>
          <p:cNvSpPr/>
          <p:nvPr/>
        </p:nvSpPr>
        <p:spPr>
          <a:xfrm>
            <a:off x="5260975" y="2378075"/>
            <a:ext cx="1042670" cy="542687"/>
          </a:xfrm>
          <a:prstGeom prst="rect">
            <a:avLst/>
          </a:prstGeom>
          <a:solidFill>
            <a:srgbClr val="FFFF00">
              <a:alpha val="1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6303645" y="2378075"/>
            <a:ext cx="1042670" cy="464899"/>
          </a:xfrm>
          <a:prstGeom prst="rect">
            <a:avLst/>
          </a:prstGeom>
          <a:solidFill>
            <a:srgbClr val="FFFF00">
              <a:alpha val="12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TextBox 27"/>
          <p:cNvSpPr txBox="1"/>
          <p:nvPr/>
        </p:nvSpPr>
        <p:spPr>
          <a:xfrm>
            <a:off x="8498305" y="3550006"/>
            <a:ext cx="1874419" cy="861774"/>
          </a:xfrm>
          <a:prstGeom prst="rect">
            <a:avLst/>
          </a:prstGeom>
          <a:solidFill>
            <a:srgbClr val="FFFF00">
              <a:alpha val="12000"/>
            </a:srgbClr>
          </a:solidFill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I think that could have been FPU context, from S8-S15 and FPSCR (which is 80000010 aligned [8]) are the same in FPU registers.</a:t>
            </a:r>
          </a:p>
          <a:p>
            <a:r>
              <a:rPr lang="en-US" sz="1000" dirty="0" smtClean="0"/>
              <a:t>The first half (S0-S7 is corrupted)</a:t>
            </a:r>
            <a:endParaRPr lang="en-US" sz="1000" dirty="0"/>
          </a:p>
        </p:txBody>
      </p:sp>
      <p:sp>
        <p:nvSpPr>
          <p:cNvPr id="29" name="TextBox 28"/>
          <p:cNvSpPr txBox="1"/>
          <p:nvPr/>
        </p:nvSpPr>
        <p:spPr>
          <a:xfrm>
            <a:off x="8642510" y="59671"/>
            <a:ext cx="3460428" cy="246221"/>
          </a:xfrm>
          <a:prstGeom prst="rect">
            <a:avLst/>
          </a:prstGeom>
          <a:solidFill>
            <a:schemeClr val="bg1">
              <a:lumMod val="75000"/>
              <a:alpha val="12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Xdc_runtime_Timestamp_get32…() function address</a:t>
            </a:r>
            <a:endParaRPr lang="en-US" sz="1000" dirty="0"/>
          </a:p>
        </p:txBody>
      </p:sp>
      <p:cxnSp>
        <p:nvCxnSpPr>
          <p:cNvPr id="31" name="Elbow Connector 30"/>
          <p:cNvCxnSpPr>
            <a:endCxn id="9" idx="1"/>
          </p:cNvCxnSpPr>
          <p:nvPr/>
        </p:nvCxnSpPr>
        <p:spPr>
          <a:xfrm>
            <a:off x="4184650" y="3075623"/>
            <a:ext cx="2118995" cy="4603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Elbow Connector 35"/>
          <p:cNvCxnSpPr>
            <a:stCxn id="13" idx="3"/>
          </p:cNvCxnSpPr>
          <p:nvPr/>
        </p:nvCxnSpPr>
        <p:spPr>
          <a:xfrm flipV="1">
            <a:off x="7343775" y="182782"/>
            <a:ext cx="1371922" cy="1287243"/>
          </a:xfrm>
          <a:prstGeom prst="bentConnector3">
            <a:avLst>
              <a:gd name="adj1" fmla="val 78697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0" name="Content Placeholder 4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98654" y="3550006"/>
            <a:ext cx="3917399" cy="1928733"/>
          </a:xfrm>
          <a:prstGeom prst="rect">
            <a:avLst/>
          </a:prstGeom>
        </p:spPr>
      </p:pic>
      <p:sp>
        <p:nvSpPr>
          <p:cNvPr id="41" name="Content Placeholder 3"/>
          <p:cNvSpPr txBox="1">
            <a:spLocks/>
          </p:cNvSpPr>
          <p:nvPr/>
        </p:nvSpPr>
        <p:spPr>
          <a:xfrm>
            <a:off x="109804" y="1718132"/>
            <a:ext cx="3284856" cy="3289703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This picture below shows PC when I took previous stack dump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94844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322</TotalTime>
  <Words>55</Words>
  <Application>Microsoft Office PowerPoint</Application>
  <PresentationFormat>Widescreen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Lorenzo Verniani</dc:creator>
  <cp:lastModifiedBy>Lorenzo Verniani</cp:lastModifiedBy>
  <cp:revision>8</cp:revision>
  <dcterms:created xsi:type="dcterms:W3CDTF">2018-12-21T09:10:57Z</dcterms:created>
  <dcterms:modified xsi:type="dcterms:W3CDTF">2018-12-21T14:33:13Z</dcterms:modified>
</cp:coreProperties>
</file>

<file path=docProps/thumbnail.jpeg>
</file>