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>
        <p:scale>
          <a:sx n="125" d="100"/>
          <a:sy n="125" d="100"/>
        </p:scale>
        <p:origin x="-89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0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7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0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2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73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6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49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7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4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4C1A0-B1CF-4D99-A5D4-1FE18CFDA95B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6261A-4BFA-46D1-A034-4CF376E25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0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445" y="0"/>
            <a:ext cx="4264860" cy="6858000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6303645" y="3079750"/>
            <a:ext cx="533400" cy="83820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60975" y="1174750"/>
            <a:ext cx="1042670" cy="95250"/>
          </a:xfrm>
          <a:prstGeom prst="rect">
            <a:avLst/>
          </a:prstGeom>
          <a:solidFill>
            <a:schemeClr val="accent2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37045" y="1066800"/>
            <a:ext cx="506730" cy="88900"/>
          </a:xfrm>
          <a:prstGeom prst="rect">
            <a:avLst/>
          </a:prstGeom>
          <a:solidFill>
            <a:schemeClr val="accent2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37045" y="1174750"/>
            <a:ext cx="506730" cy="95250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37045" y="1435100"/>
            <a:ext cx="506730" cy="69850"/>
          </a:xfrm>
          <a:prstGeom prst="rect">
            <a:avLst/>
          </a:prstGeom>
          <a:solidFill>
            <a:schemeClr val="bg2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82310" y="1905000"/>
            <a:ext cx="521335" cy="82550"/>
          </a:xfrm>
          <a:prstGeom prst="rect">
            <a:avLst/>
          </a:prstGeom>
          <a:solidFill>
            <a:schemeClr val="accent6">
              <a:lumMod val="60000"/>
              <a:lumOff val="4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49003" y="2975530"/>
            <a:ext cx="1111250" cy="246221"/>
          </a:xfrm>
          <a:prstGeom prst="rect">
            <a:avLst/>
          </a:prstGeom>
          <a:solidFill>
            <a:schemeClr val="accent1">
              <a:alpha val="1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SP, R13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8836125" y="1098151"/>
            <a:ext cx="1111250" cy="246221"/>
          </a:xfrm>
          <a:prstGeom prst="rect">
            <a:avLst/>
          </a:prstGeom>
          <a:solidFill>
            <a:srgbClr val="FF0000">
              <a:alpha val="1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TIMER1_BASE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7100" y="1504950"/>
            <a:ext cx="2211615" cy="692070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stCxn id="14" idx="3"/>
          </p:cNvCxnSpPr>
          <p:nvPr/>
        </p:nvCxnSpPr>
        <p:spPr>
          <a:xfrm>
            <a:off x="6303645" y="1946275"/>
            <a:ext cx="2243455" cy="714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3"/>
            <a:endCxn id="18" idx="1"/>
          </p:cNvCxnSpPr>
          <p:nvPr/>
        </p:nvCxnSpPr>
        <p:spPr>
          <a:xfrm flipV="1">
            <a:off x="7343775" y="1221262"/>
            <a:ext cx="1492350" cy="1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260975" y="2378075"/>
            <a:ext cx="1042670" cy="542687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303645" y="2378075"/>
            <a:ext cx="1042670" cy="464899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498305" y="3550006"/>
            <a:ext cx="1874419" cy="861774"/>
          </a:xfrm>
          <a:prstGeom prst="rect">
            <a:avLst/>
          </a:prstGeom>
          <a:solidFill>
            <a:srgbClr val="FFFF00">
              <a:alpha val="12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 think that could have been FPU context, from S8-S15 and FPSCR (which is 80000010 aligned [8]) are the same in FPU registers.</a:t>
            </a:r>
          </a:p>
          <a:p>
            <a:r>
              <a:rPr lang="en-US" sz="1000" dirty="0" smtClean="0"/>
              <a:t>The first half (S0-S7 is corrupted)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8642510" y="59671"/>
            <a:ext cx="3460428" cy="246221"/>
          </a:xfrm>
          <a:prstGeom prst="rect">
            <a:avLst/>
          </a:prstGeom>
          <a:solidFill>
            <a:schemeClr val="bg1">
              <a:lumMod val="75000"/>
              <a:alpha val="1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Xdc_runtime_Timestamp_get32…() function address</a:t>
            </a:r>
            <a:endParaRPr lang="en-US" sz="1000" dirty="0"/>
          </a:p>
        </p:txBody>
      </p:sp>
      <p:cxnSp>
        <p:nvCxnSpPr>
          <p:cNvPr id="31" name="Elbow Connector 30"/>
          <p:cNvCxnSpPr>
            <a:endCxn id="9" idx="1"/>
          </p:cNvCxnSpPr>
          <p:nvPr/>
        </p:nvCxnSpPr>
        <p:spPr>
          <a:xfrm>
            <a:off x="4184650" y="3075623"/>
            <a:ext cx="2118995" cy="460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13" idx="3"/>
          </p:cNvCxnSpPr>
          <p:nvPr/>
        </p:nvCxnSpPr>
        <p:spPr>
          <a:xfrm flipV="1">
            <a:off x="7343775" y="182782"/>
            <a:ext cx="1371922" cy="1287243"/>
          </a:xfrm>
          <a:prstGeom prst="bentConnector3">
            <a:avLst>
              <a:gd name="adj1" fmla="val 78697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54" y="3550006"/>
            <a:ext cx="3917399" cy="1928733"/>
          </a:xfrm>
          <a:prstGeom prst="rect">
            <a:avLst/>
          </a:prstGeom>
        </p:spPr>
      </p:pic>
      <p:sp>
        <p:nvSpPr>
          <p:cNvPr id="41" name="Content Placeholder 3"/>
          <p:cNvSpPr txBox="1">
            <a:spLocks/>
          </p:cNvSpPr>
          <p:nvPr/>
        </p:nvSpPr>
        <p:spPr>
          <a:xfrm>
            <a:off x="109804" y="1718132"/>
            <a:ext cx="3284856" cy="32897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picture below shows PC when I took previous stack dump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8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55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Lorenzo Verniani</dc:creator>
  <cp:lastModifiedBy>Lorenzo Verniani</cp:lastModifiedBy>
  <cp:revision>8</cp:revision>
  <dcterms:created xsi:type="dcterms:W3CDTF">2018-12-21T09:10:57Z</dcterms:created>
  <dcterms:modified xsi:type="dcterms:W3CDTF">2018-12-21T14:33:13Z</dcterms:modified>
</cp:coreProperties>
</file>