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3"/>
  </p:notesMasterIdLst>
  <p:sldIdLst>
    <p:sldId id="256" r:id="rId5"/>
    <p:sldId id="288" r:id="rId6"/>
    <p:sldId id="404" r:id="rId7"/>
    <p:sldId id="405" r:id="rId8"/>
    <p:sldId id="406" r:id="rId9"/>
    <p:sldId id="407" r:id="rId10"/>
    <p:sldId id="408" r:id="rId11"/>
    <p:sldId id="26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85146" autoAdjust="0"/>
  </p:normalViewPr>
  <p:slideViewPr>
    <p:cSldViewPr snapToGrid="0">
      <p:cViewPr varScale="1">
        <p:scale>
          <a:sx n="97" d="100"/>
          <a:sy n="97" d="100"/>
        </p:scale>
        <p:origin x="111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166267-9F10-4847-9A91-1A0D989E1D95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5266D2-4398-4DD8-9EF2-7C48F6F66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803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infolink.sc.ti.com/business_rooms/cip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Note: Use this PowerPoint template if your presentation contains information classified </a:t>
            </a:r>
            <a:r>
              <a:rPr lang="en-US">
                <a:solidFill>
                  <a:schemeClr val="tx2"/>
                </a:solidFill>
              </a:rPr>
              <a:t>as TI </a:t>
            </a:r>
            <a:r>
              <a:rPr lang="en-US" dirty="0">
                <a:solidFill>
                  <a:schemeClr val="tx2"/>
                </a:solidFill>
              </a:rPr>
              <a:t>Confidential – NDA Restrictions</a:t>
            </a:r>
            <a:r>
              <a:rPr lang="en-US">
                <a:solidFill>
                  <a:schemeClr val="tx2"/>
                </a:solidFill>
              </a:rPr>
              <a:t>. Details </a:t>
            </a:r>
            <a:r>
              <a:rPr lang="en-US" dirty="0">
                <a:solidFill>
                  <a:schemeClr val="tx2"/>
                </a:solidFill>
              </a:rPr>
              <a:t>at </a:t>
            </a:r>
            <a:r>
              <a:rPr lang="en-US" dirty="0">
                <a:solidFill>
                  <a:srgbClr val="DE0000"/>
                </a:solidFill>
                <a:hlinkClick r:id="rId3"/>
              </a:rPr>
              <a:t>cip.ti.com</a:t>
            </a:r>
            <a:r>
              <a:rPr lang="en-US" dirty="0">
                <a:solidFill>
                  <a:schemeClr val="tx2"/>
                </a:solidFill>
              </a:rPr>
              <a:t>.</a:t>
            </a:r>
            <a:r>
              <a:rPr lang="en-US" b="1" dirty="0">
                <a:solidFill>
                  <a:schemeClr val="tx2"/>
                </a:solidFill>
              </a:rPr>
              <a:t>  </a:t>
            </a:r>
            <a:endParaRPr lang="en-US" dirty="0">
              <a:solidFill>
                <a:schemeClr val="tx2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5266D2-4398-4DD8-9EF2-7C48F6F6679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501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D2394B-E06C-4DC9-BCC2-551C3DED9AA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750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D2394B-E06C-4DC9-BCC2-551C3DED9AA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4098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D2394B-E06C-4DC9-BCC2-551C3DED9AA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417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D2394B-E06C-4DC9-BCC2-551C3DED9AA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0977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D2394B-E06C-4DC9-BCC2-551C3DED9AA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29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D2394B-E06C-4DC9-BCC2-551C3DED9AA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470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943109"/>
            <a:ext cx="11277600" cy="1470025"/>
          </a:xfrm>
        </p:spPr>
        <p:txBody>
          <a:bodyPr/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698878"/>
            <a:ext cx="11277600" cy="148590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856133" y="5919903"/>
            <a:ext cx="2844800" cy="206376"/>
          </a:xfrm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03BA23CF-AA30-4A18-B744-605C3E9DBF07}" type="slidenum">
              <a:rPr 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6687D7-76F0-8040-93B6-084C7529F854}"/>
              </a:ext>
            </a:extLst>
          </p:cNvPr>
          <p:cNvSpPr txBox="1"/>
          <p:nvPr userDrawn="1"/>
        </p:nvSpPr>
        <p:spPr>
          <a:xfrm>
            <a:off x="6274421" y="6373542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6" name="Picture 27" descr="ti_logo_powerpoint_1_lin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72483" y="6376352"/>
            <a:ext cx="2083152" cy="257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6396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B1BBEC3-DA36-44A9-9CFA-10FBA7034B1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B6C70261-DCF8-4A97-9502-E8EEF2364CDE}" type="slidenum">
              <a:rPr 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432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943109"/>
            <a:ext cx="11277600" cy="1470025"/>
          </a:xfrm>
        </p:spPr>
        <p:txBody>
          <a:bodyPr/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698878"/>
            <a:ext cx="11277600" cy="148590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73F1F293-7B5B-6248-AEF0-BCB7B73543E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8856133" y="5919903"/>
            <a:ext cx="2844800" cy="206376"/>
          </a:xfrm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03BA23CF-AA30-4A18-B744-605C3E9DBF07}" type="slidenum">
              <a:rPr 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6" name="Picture 27" descr="ti_logo_powerpoint_1_lin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72483" y="6376352"/>
            <a:ext cx="2083152" cy="257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39076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698878"/>
            <a:ext cx="11277600" cy="148590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943109"/>
            <a:ext cx="11277600" cy="1470025"/>
          </a:xfrm>
        </p:spPr>
        <p:txBody>
          <a:bodyPr/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7815B5F2-A5A7-1E49-BC30-BA3F7599617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8856133" y="5919903"/>
            <a:ext cx="2844800" cy="20637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03BA23CF-AA30-4A18-B744-605C3E9DBF07}" type="slidenum">
              <a:rPr 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6" name="Picture 27" descr="ti_logo_powerpoint_1_lin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72483" y="6376352"/>
            <a:ext cx="2083152" cy="257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83914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943109"/>
            <a:ext cx="11277600" cy="1470025"/>
          </a:xfrm>
        </p:spPr>
        <p:txBody>
          <a:bodyPr/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698878"/>
            <a:ext cx="11277600" cy="148590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73F1F293-7B5B-6248-AEF0-BCB7B73543E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8856133" y="5919903"/>
            <a:ext cx="2844800" cy="206376"/>
          </a:xfrm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03BA23CF-AA30-4A18-B744-605C3E9DBF07}" type="slidenum">
              <a:rPr 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6" name="Picture 5" descr="A picture containing drawing, cup&#10;&#10;Description automatically generated">
            <a:extLst>
              <a:ext uri="{FF2B5EF4-FFF2-40B4-BE49-F238E27FC236}">
                <a16:creationId xmlns:a16="http://schemas.microsoft.com/office/drawing/2014/main" id="{7CC34E39-7310-7442-846F-66689DD005D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3158" y="6376901"/>
            <a:ext cx="2084796" cy="25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642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505" y="1048477"/>
            <a:ext cx="11290300" cy="4945932"/>
          </a:xfrm>
        </p:spPr>
        <p:txBody>
          <a:bodyPr/>
          <a:lstStyle>
            <a:lvl1pPr>
              <a:spcBef>
                <a:spcPts val="889"/>
              </a:spcBef>
              <a:defRPr/>
            </a:lvl1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2B97888F-6AF7-4263-B69D-592D8C33BAC7}" type="slidenum">
              <a:rPr 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5" name="Picture 27" descr="ti_logo_powerpoint_1_lin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72483" y="6376352"/>
            <a:ext cx="2083152" cy="257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20122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4501" y="1185864"/>
            <a:ext cx="5543551" cy="4692651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2267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20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20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20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2267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1251" y="1185864"/>
            <a:ext cx="5543549" cy="4692651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2267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20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20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20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B53548F6-AAA9-4A8D-A869-511B3DFE3256}" type="slidenum">
              <a:rPr 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6" name="Picture 27" descr="ti_logo_powerpoint_1_lin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72483" y="6376352"/>
            <a:ext cx="2083152" cy="257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71712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667" b="1"/>
            </a:lvl1pPr>
            <a:lvl2pPr marL="507847" indent="0">
              <a:buNone/>
              <a:defRPr sz="2267" b="1"/>
            </a:lvl2pPr>
            <a:lvl3pPr marL="1015695" indent="0">
              <a:buNone/>
              <a:defRPr sz="2000" b="1"/>
            </a:lvl3pPr>
            <a:lvl4pPr marL="1523539" indent="0">
              <a:buNone/>
              <a:defRPr sz="1733" b="1"/>
            </a:lvl4pPr>
            <a:lvl5pPr marL="2031380" indent="0">
              <a:buNone/>
              <a:defRPr sz="1733" b="1"/>
            </a:lvl5pPr>
            <a:lvl6pPr marL="2539226" indent="0">
              <a:buNone/>
              <a:defRPr sz="1733" b="1"/>
            </a:lvl6pPr>
            <a:lvl7pPr marL="3047073" indent="0">
              <a:buNone/>
              <a:defRPr sz="1733" b="1"/>
            </a:lvl7pPr>
            <a:lvl8pPr marL="3554915" indent="0">
              <a:buNone/>
              <a:defRPr sz="1733" b="1"/>
            </a:lvl8pPr>
            <a:lvl9pPr marL="4062760" indent="0">
              <a:buNone/>
              <a:defRPr sz="17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6"/>
            <a:ext cx="5386917" cy="3951288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2267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2267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2267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2267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2267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733"/>
            </a:lvl6pPr>
            <a:lvl7pPr>
              <a:defRPr sz="1733"/>
            </a:lvl7pPr>
            <a:lvl8pPr>
              <a:defRPr sz="1733"/>
            </a:lvl8pPr>
            <a:lvl9pPr>
              <a:defRPr sz="17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3"/>
          </a:xfrm>
        </p:spPr>
        <p:txBody>
          <a:bodyPr anchor="b"/>
          <a:lstStyle>
            <a:lvl1pPr marL="0" indent="0">
              <a:buNone/>
              <a:defRPr sz="2667" b="1"/>
            </a:lvl1pPr>
            <a:lvl2pPr marL="507847" indent="0">
              <a:buNone/>
              <a:defRPr sz="2267" b="1"/>
            </a:lvl2pPr>
            <a:lvl3pPr marL="1015695" indent="0">
              <a:buNone/>
              <a:defRPr sz="2000" b="1"/>
            </a:lvl3pPr>
            <a:lvl4pPr marL="1523539" indent="0">
              <a:buNone/>
              <a:defRPr sz="1733" b="1"/>
            </a:lvl4pPr>
            <a:lvl5pPr marL="2031380" indent="0">
              <a:buNone/>
              <a:defRPr sz="1733" b="1"/>
            </a:lvl5pPr>
            <a:lvl6pPr marL="2539226" indent="0">
              <a:buNone/>
              <a:defRPr sz="1733" b="1"/>
            </a:lvl6pPr>
            <a:lvl7pPr marL="3047073" indent="0">
              <a:buNone/>
              <a:defRPr sz="1733" b="1"/>
            </a:lvl7pPr>
            <a:lvl8pPr marL="3554915" indent="0">
              <a:buNone/>
              <a:defRPr sz="1733" b="1"/>
            </a:lvl8pPr>
            <a:lvl9pPr marL="4062760" indent="0">
              <a:buNone/>
              <a:defRPr sz="17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6"/>
            <a:ext cx="5389033" cy="3951288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2267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2267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2267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2267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2267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733"/>
            </a:lvl6pPr>
            <a:lvl7pPr>
              <a:defRPr sz="1733"/>
            </a:lvl7pPr>
            <a:lvl8pPr>
              <a:defRPr sz="1733"/>
            </a:lvl8pPr>
            <a:lvl9pPr>
              <a:defRPr sz="17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204C35C9-3222-4444-B33E-8AB075BE83C6}" type="slidenum">
              <a:rPr 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8" name="Picture 27" descr="ti_logo_powerpoint_1_lin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72483" y="6376352"/>
            <a:ext cx="2083152" cy="257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13324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D4C52F08-588C-488E-A5AB-DF69250DE862}" type="slidenum">
              <a:rPr 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4" name="Picture 27" descr="ti_logo_powerpoint_1_lin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72483" y="6376352"/>
            <a:ext cx="2083152" cy="257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96986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1"/>
            <a:ext cx="4011084" cy="1162051"/>
          </a:xfrm>
        </p:spPr>
        <p:txBody>
          <a:bodyPr anchor="b"/>
          <a:lstStyle>
            <a:lvl1pPr algn="l"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2267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20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20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20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0"/>
            <a:ext cx="4011084" cy="4691064"/>
          </a:xfrm>
        </p:spPr>
        <p:txBody>
          <a:bodyPr/>
          <a:lstStyle>
            <a:lvl1pPr marL="0" indent="0">
              <a:buNone/>
              <a:defRPr sz="2267"/>
            </a:lvl1pPr>
            <a:lvl2pPr marL="507847" indent="0">
              <a:buNone/>
              <a:defRPr sz="1333"/>
            </a:lvl2pPr>
            <a:lvl3pPr marL="1015695" indent="0">
              <a:buNone/>
              <a:defRPr sz="1067"/>
            </a:lvl3pPr>
            <a:lvl4pPr marL="1523539" indent="0">
              <a:buNone/>
              <a:defRPr sz="933"/>
            </a:lvl4pPr>
            <a:lvl5pPr marL="2031380" indent="0">
              <a:buNone/>
              <a:defRPr sz="933"/>
            </a:lvl5pPr>
            <a:lvl6pPr marL="2539226" indent="0">
              <a:buNone/>
              <a:defRPr sz="933"/>
            </a:lvl6pPr>
            <a:lvl7pPr marL="3047073" indent="0">
              <a:buNone/>
              <a:defRPr sz="933"/>
            </a:lvl7pPr>
            <a:lvl8pPr marL="3554915" indent="0">
              <a:buNone/>
              <a:defRPr sz="933"/>
            </a:lvl8pPr>
            <a:lvl9pPr marL="4062760" indent="0">
              <a:buNone/>
              <a:defRPr sz="9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D9B97EEC-B5BC-42C5-B73F-31CC660D4D8A}" type="slidenum">
              <a:rPr 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6" name="Picture 27" descr="ti_logo_powerpoint_1_lin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72483" y="6376352"/>
            <a:ext cx="2083152" cy="257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42375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9033" y="142885"/>
            <a:ext cx="11277600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4505" y="1058866"/>
            <a:ext cx="11290300" cy="49355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890004" y="5923723"/>
            <a:ext cx="2844800" cy="206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r">
              <a:defRPr sz="933"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B6C70261-DCF8-4A97-9502-E8EEF2364CDE}" type="slidenum">
              <a:rPr 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2663C74-62AB-B64B-BCBB-0866ABE6E2D3}"/>
              </a:ext>
            </a:extLst>
          </p:cNvPr>
          <p:cNvCxnSpPr>
            <a:cxnSpLocks/>
          </p:cNvCxnSpPr>
          <p:nvPr userDrawn="1"/>
        </p:nvCxnSpPr>
        <p:spPr>
          <a:xfrm>
            <a:off x="0" y="6209263"/>
            <a:ext cx="1190519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Box 31">
            <a:extLst>
              <a:ext uri="{FF2B5EF4-FFF2-40B4-BE49-F238E27FC236}">
                <a16:creationId xmlns:a16="http://schemas.microsoft.com/office/drawing/2014/main" id="{BBEA79FD-0CFB-464E-959F-0C18C604804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45351" y="6195581"/>
            <a:ext cx="2815167" cy="2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572" tIns="50784" rIns="101572" bIns="50784">
            <a:spAutoFit/>
          </a:bodyPr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3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TI Confidential – NDA Restrictions</a:t>
            </a:r>
          </a:p>
        </p:txBody>
      </p:sp>
    </p:spTree>
    <p:extLst>
      <p:ext uri="{BB962C8B-B14F-4D97-AF65-F5344CB8AC3E}">
        <p14:creationId xmlns:p14="http://schemas.microsoft.com/office/powerpoint/2010/main" val="2896684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507847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charset="0"/>
        </a:defRPr>
      </a:lvl6pPr>
      <a:lvl7pPr marL="1015695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charset="0"/>
        </a:defRPr>
      </a:lvl7pPr>
      <a:lvl8pPr marL="1523539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charset="0"/>
        </a:defRPr>
      </a:lvl8pPr>
      <a:lvl9pPr marL="203138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charset="0"/>
        </a:defRPr>
      </a:lvl9pPr>
    </p:titleStyle>
    <p:bodyStyle>
      <a:lvl1pPr marL="252159" indent="-252159" algn="l" rtl="0" eaLnBrk="1" fontAlgn="base" hangingPunct="1">
        <a:spcBef>
          <a:spcPts val="889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38335" indent="-259215" algn="l" rtl="0" eaLnBrk="1" fontAlgn="base" hangingPunct="1">
        <a:spcBef>
          <a:spcPct val="20000"/>
        </a:spcBef>
        <a:spcAft>
          <a:spcPct val="0"/>
        </a:spcAft>
        <a:buChar char="–"/>
        <a:defRPr sz="2133">
          <a:solidFill>
            <a:schemeClr val="tx1"/>
          </a:solidFill>
          <a:latin typeface="+mn-lt"/>
        </a:defRPr>
      </a:lvl2pPr>
      <a:lvl3pPr marL="948683" indent="-183393" algn="l" rtl="0" eaLnBrk="1" fontAlgn="base" hangingPunct="1">
        <a:spcBef>
          <a:spcPct val="15000"/>
        </a:spcBef>
        <a:spcAft>
          <a:spcPct val="0"/>
        </a:spcAft>
        <a:buChar char="•"/>
        <a:defRPr sz="2133">
          <a:solidFill>
            <a:schemeClr val="tx1"/>
          </a:solidFill>
          <a:latin typeface="+mn-lt"/>
        </a:defRPr>
      </a:lvl3pPr>
      <a:lvl4pPr marL="1334857" indent="-259215" algn="l" rtl="0" eaLnBrk="1" fontAlgn="base" hangingPunct="1">
        <a:spcBef>
          <a:spcPct val="5000"/>
        </a:spcBef>
        <a:spcAft>
          <a:spcPct val="0"/>
        </a:spcAft>
        <a:buChar char="–"/>
        <a:defRPr sz="2133">
          <a:solidFill>
            <a:schemeClr val="tx1"/>
          </a:solidFill>
          <a:latin typeface="+mn-lt"/>
        </a:defRPr>
      </a:lvl4pPr>
      <a:lvl5pPr marL="1654020" indent="-192213" algn="l" rtl="0" eaLnBrk="1" fontAlgn="base" hangingPunct="1">
        <a:spcBef>
          <a:spcPct val="0"/>
        </a:spcBef>
        <a:spcAft>
          <a:spcPct val="0"/>
        </a:spcAft>
        <a:buChar char="»"/>
        <a:defRPr sz="2133">
          <a:solidFill>
            <a:schemeClr val="tx1"/>
          </a:solidFill>
          <a:latin typeface="+mn-lt"/>
        </a:defRPr>
      </a:lvl5pPr>
      <a:lvl6pPr marL="2161867" indent="-192213" algn="l" rtl="0" eaLnBrk="1" fontAlgn="base" hangingPunct="1">
        <a:spcBef>
          <a:spcPct val="0"/>
        </a:spcBef>
        <a:spcAft>
          <a:spcPct val="0"/>
        </a:spcAft>
        <a:buChar char="»"/>
        <a:defRPr sz="1733">
          <a:solidFill>
            <a:schemeClr val="tx1"/>
          </a:solidFill>
          <a:latin typeface="+mn-lt"/>
        </a:defRPr>
      </a:lvl6pPr>
      <a:lvl7pPr marL="2669715" indent="-192213" algn="l" rtl="0" eaLnBrk="1" fontAlgn="base" hangingPunct="1">
        <a:spcBef>
          <a:spcPct val="0"/>
        </a:spcBef>
        <a:spcAft>
          <a:spcPct val="0"/>
        </a:spcAft>
        <a:buChar char="»"/>
        <a:defRPr sz="1733">
          <a:solidFill>
            <a:schemeClr val="tx1"/>
          </a:solidFill>
          <a:latin typeface="+mn-lt"/>
        </a:defRPr>
      </a:lvl7pPr>
      <a:lvl8pPr marL="3177561" indent="-192213" algn="l" rtl="0" eaLnBrk="1" fontAlgn="base" hangingPunct="1">
        <a:spcBef>
          <a:spcPct val="0"/>
        </a:spcBef>
        <a:spcAft>
          <a:spcPct val="0"/>
        </a:spcAft>
        <a:buChar char="»"/>
        <a:defRPr sz="1733">
          <a:solidFill>
            <a:schemeClr val="tx1"/>
          </a:solidFill>
          <a:latin typeface="+mn-lt"/>
        </a:defRPr>
      </a:lvl8pPr>
      <a:lvl9pPr marL="3685407" indent="-192213" algn="l" rtl="0" eaLnBrk="1" fontAlgn="base" hangingPunct="1">
        <a:spcBef>
          <a:spcPct val="0"/>
        </a:spcBef>
        <a:spcAft>
          <a:spcPct val="0"/>
        </a:spcAft>
        <a:buChar char="»"/>
        <a:defRPr sz="1733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156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847" algn="l" defTabSz="10156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695" algn="l" defTabSz="10156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3539" algn="l" defTabSz="10156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1380" algn="l" defTabSz="10156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9226" algn="l" defTabSz="10156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7073" algn="l" defTabSz="10156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4915" algn="l" defTabSz="10156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2760" algn="l" defTabSz="10156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7D4271CD-6592-C042-A998-B1C0EE4A89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/>
              <a:t>MSP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80B2D3B-6305-C84C-A8F0-C27159EDAF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How to connect MCU in low power mode with J-link</a:t>
            </a:r>
          </a:p>
        </p:txBody>
      </p:sp>
    </p:spTree>
    <p:extLst>
      <p:ext uri="{BB962C8B-B14F-4D97-AF65-F5344CB8AC3E}">
        <p14:creationId xmlns:p14="http://schemas.microsoft.com/office/powerpoint/2010/main" val="4134024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CCS</a:t>
            </a: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2773B-7332-4E92-84CF-34A277FF245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24B37F-80CD-4B96-97F4-28A6CC7533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0128" y="1479628"/>
            <a:ext cx="8809524" cy="28761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4E97E26-06A3-4D5B-8D0D-647CADC2264C}"/>
              </a:ext>
            </a:extLst>
          </p:cNvPr>
          <p:cNvSpPr txBox="1"/>
          <p:nvPr/>
        </p:nvSpPr>
        <p:spPr>
          <a:xfrm>
            <a:off x="875160" y="957273"/>
            <a:ext cx="5258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Add J-link script file in project Target configuration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7DA0D8EB-4EDC-4459-A47F-3126CB49B84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9777642"/>
              </p:ext>
            </p:extLst>
          </p:nvPr>
        </p:nvGraphicFramePr>
        <p:xfrm>
          <a:off x="8946587" y="4878173"/>
          <a:ext cx="2066130" cy="814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Packager Shell Object" showAsIcon="1" r:id="rId5" imgW="1304798" imgH="514350" progId="Package">
                  <p:embed/>
                </p:oleObj>
              </mc:Choice>
              <mc:Fallback>
                <p:oleObj name="Packager Shell Object" showAsIcon="1" r:id="rId5" imgW="1304798" imgH="51435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946587" y="4878173"/>
                        <a:ext cx="2066130" cy="814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6366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CCS</a:t>
            </a: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2773B-7332-4E92-84CF-34A277FF245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E97E26-06A3-4D5B-8D0D-647CADC2264C}"/>
              </a:ext>
            </a:extLst>
          </p:cNvPr>
          <p:cNvSpPr txBox="1"/>
          <p:nvPr/>
        </p:nvSpPr>
        <p:spPr>
          <a:xfrm>
            <a:off x="875160" y="957273"/>
            <a:ext cx="2416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Change the debugger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BBF7FC4-0BCD-477E-A5D9-5E2808D296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9910" y="1375724"/>
            <a:ext cx="6174657" cy="4322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036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IAR</a:t>
            </a: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2773B-7332-4E92-84CF-34A277FF245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E97E26-06A3-4D5B-8D0D-647CADC2264C}"/>
              </a:ext>
            </a:extLst>
          </p:cNvPr>
          <p:cNvSpPr txBox="1"/>
          <p:nvPr/>
        </p:nvSpPr>
        <p:spPr>
          <a:xfrm>
            <a:off x="875160" y="957273"/>
            <a:ext cx="4762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1. Move script file to the project setting folder</a:t>
            </a:r>
            <a:endParaRPr lang="en-US" dirty="0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71D11ECE-FE69-47DD-B1AD-F64B35CBAA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7671701"/>
              </p:ext>
            </p:extLst>
          </p:nvPr>
        </p:nvGraphicFramePr>
        <p:xfrm>
          <a:off x="8995413" y="1613428"/>
          <a:ext cx="2066130" cy="814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Packager Shell Object" showAsIcon="1" r:id="rId4" imgW="1304798" imgH="514350" progId="Package">
                  <p:embed/>
                </p:oleObj>
              </mc:Choice>
              <mc:Fallback>
                <p:oleObj name="Packager Shell Object" showAsIcon="1" r:id="rId4" imgW="1304798" imgH="514350" progId="Package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7DA0D8EB-4EDC-4459-A47F-3126CB49B84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995413" y="1613428"/>
                        <a:ext cx="2066130" cy="814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C3F46B89-2957-429A-A834-651948F067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7206" y="1415217"/>
            <a:ext cx="5914286" cy="22380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7E7EF61-8A05-4D79-BE28-FA4127630C4C}"/>
              </a:ext>
            </a:extLst>
          </p:cNvPr>
          <p:cNvSpPr txBox="1"/>
          <p:nvPr/>
        </p:nvSpPr>
        <p:spPr>
          <a:xfrm>
            <a:off x="1057057" y="3716093"/>
            <a:ext cx="5397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2. rename the script file: project name + </a:t>
            </a:r>
            <a:r>
              <a:rPr lang="zh-CN" altLang="en-US" dirty="0"/>
              <a:t>“</a:t>
            </a:r>
            <a:r>
              <a:rPr lang="en-US" altLang="zh-CN" dirty="0"/>
              <a:t>_Debug</a:t>
            </a:r>
            <a:r>
              <a:rPr lang="zh-CN" altLang="en-US" dirty="0"/>
              <a:t>”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EE5A8F-12ED-4591-91E7-B49EF5D5BB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7526" y="4233697"/>
            <a:ext cx="8780952" cy="17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227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IAR</a:t>
            </a: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2773B-7332-4E92-84CF-34A277FF245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E97E26-06A3-4D5B-8D0D-647CADC2264C}"/>
              </a:ext>
            </a:extLst>
          </p:cNvPr>
          <p:cNvSpPr txBox="1"/>
          <p:nvPr/>
        </p:nvSpPr>
        <p:spPr>
          <a:xfrm>
            <a:off x="831393" y="860433"/>
            <a:ext cx="2672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3. Change the debugger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94DC2E6-EDBB-41C9-9FDC-ADA96019AB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7374" y="1045099"/>
            <a:ext cx="5485032" cy="4900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052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Keil</a:t>
            </a:r>
            <a:endParaRPr lang="en-US" dirty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2773B-7332-4E92-84CF-34A277FF245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E97E26-06A3-4D5B-8D0D-647CADC2264C}"/>
              </a:ext>
            </a:extLst>
          </p:cNvPr>
          <p:cNvSpPr txBox="1"/>
          <p:nvPr/>
        </p:nvSpPr>
        <p:spPr>
          <a:xfrm>
            <a:off x="875160" y="957273"/>
            <a:ext cx="3818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1. Move script file to the project root</a:t>
            </a:r>
            <a:endParaRPr lang="en-US" dirty="0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71D11ECE-FE69-47DD-B1AD-F64B35CBAA8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995413" y="1613428"/>
          <a:ext cx="2066130" cy="814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Packager Shell Object" showAsIcon="1" r:id="rId4" imgW="1304798" imgH="514350" progId="Package">
                  <p:embed/>
                </p:oleObj>
              </mc:Choice>
              <mc:Fallback>
                <p:oleObj name="Packager Shell Object" showAsIcon="1" r:id="rId4" imgW="1304798" imgH="514350" progId="Package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71D11ECE-FE69-47DD-B1AD-F64B35CBAA8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995413" y="1613428"/>
                        <a:ext cx="2066130" cy="814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67E7EF61-8A05-4D79-BE28-FA4127630C4C}"/>
              </a:ext>
            </a:extLst>
          </p:cNvPr>
          <p:cNvSpPr txBox="1"/>
          <p:nvPr/>
        </p:nvSpPr>
        <p:spPr>
          <a:xfrm>
            <a:off x="1057057" y="3716093"/>
            <a:ext cx="5429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2. rename the script file: “</a:t>
            </a:r>
            <a:r>
              <a:rPr lang="en-US" dirty="0" err="1"/>
              <a:t>JLinkSettings.JLinkScript</a:t>
            </a:r>
            <a:r>
              <a:rPr lang="en-US" altLang="zh-CN" dirty="0"/>
              <a:t>”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8C3A389-AE25-430A-9284-B87C7E7DDC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4408" y="1349920"/>
            <a:ext cx="6076190" cy="234285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E5DFA0C-2FFD-4E10-BD96-C1F990A349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80598" y="4108741"/>
            <a:ext cx="5923809" cy="19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9481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Keil</a:t>
            </a: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2773B-7332-4E92-84CF-34A277FF245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E97E26-06A3-4D5B-8D0D-647CADC2264C}"/>
              </a:ext>
            </a:extLst>
          </p:cNvPr>
          <p:cNvSpPr txBox="1"/>
          <p:nvPr/>
        </p:nvSpPr>
        <p:spPr>
          <a:xfrm>
            <a:off x="831393" y="860433"/>
            <a:ext cx="2672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3. Change the debugger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0FD7255-1016-4C04-83CB-7079A5BDFC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411" y="1229765"/>
            <a:ext cx="5961905" cy="44571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A291FCA-226D-4E77-9489-444B1A74F0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9886" y="1211637"/>
            <a:ext cx="5478656" cy="4475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666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89862" y="2047612"/>
            <a:ext cx="3670663" cy="1470025"/>
          </a:xfrm>
        </p:spPr>
        <p:txBody>
          <a:bodyPr/>
          <a:lstStyle/>
          <a:p>
            <a:r>
              <a:rPr lang="en-US" dirty="0"/>
              <a:t>Thanks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BA23CF-AA30-4A18-B744-605C3E9DBF0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102800"/>
      </p:ext>
    </p:extLst>
  </p:cSld>
  <p:clrMapOvr>
    <a:masterClrMapping/>
  </p:clrMapOvr>
</p:sld>
</file>

<file path=ppt/theme/theme1.xml><?xml version="1.0" encoding="utf-8"?>
<a:theme xmlns:a="http://schemas.openxmlformats.org/drawingml/2006/main" name="FinalPowerpoint">
  <a:themeElements>
    <a:clrScheme name="Custom 1">
      <a:dk1>
        <a:srgbClr val="000000"/>
      </a:dk1>
      <a:lt1>
        <a:srgbClr val="FFFFFF"/>
      </a:lt1>
      <a:dk2>
        <a:srgbClr val="DE0000"/>
      </a:dk2>
      <a:lt2>
        <a:srgbClr val="808080"/>
      </a:lt2>
      <a:accent1>
        <a:srgbClr val="DE0000"/>
      </a:accent1>
      <a:accent2>
        <a:srgbClr val="A4A4A4"/>
      </a:accent2>
      <a:accent3>
        <a:srgbClr val="117788"/>
      </a:accent3>
      <a:accent4>
        <a:srgbClr val="404040"/>
      </a:accent4>
      <a:accent5>
        <a:srgbClr val="4ABED4"/>
      </a:accent5>
      <a:accent6>
        <a:srgbClr val="7F7F7F"/>
      </a:accent6>
      <a:hlink>
        <a:srgbClr val="DE0000"/>
      </a:hlink>
      <a:folHlink>
        <a:srgbClr val="AAAAAA"/>
      </a:folHlink>
    </a:clrScheme>
    <a:fontScheme name="Final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nalPowerpoint 1">
        <a:dk1>
          <a:srgbClr val="000000"/>
        </a:dk1>
        <a:lt1>
          <a:srgbClr val="FFFFFF"/>
        </a:lt1>
        <a:dk2>
          <a:srgbClr val="FF0000"/>
        </a:dk2>
        <a:lt2>
          <a:srgbClr val="808080"/>
        </a:lt2>
        <a:accent1>
          <a:srgbClr val="AAAAAA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D2D2D2"/>
        </a:accent5>
        <a:accent6>
          <a:srgbClr val="000000"/>
        </a:accent6>
        <a:hlink>
          <a:srgbClr val="FF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Powerpoint 2">
        <a:dk1>
          <a:srgbClr val="AAAAAA"/>
        </a:dk1>
        <a:lt1>
          <a:srgbClr val="FFFFFF"/>
        </a:lt1>
        <a:dk2>
          <a:srgbClr val="000000"/>
        </a:dk2>
        <a:lt2>
          <a:srgbClr val="FFFFFF"/>
        </a:lt2>
        <a:accent1>
          <a:srgbClr val="AAAAAA"/>
        </a:accent1>
        <a:accent2>
          <a:srgbClr val="FFFFFF"/>
        </a:accent2>
        <a:accent3>
          <a:srgbClr val="AAAAAA"/>
        </a:accent3>
        <a:accent4>
          <a:srgbClr val="DADADA"/>
        </a:accent4>
        <a:accent5>
          <a:srgbClr val="D2D2D2"/>
        </a:accent5>
        <a:accent6>
          <a:srgbClr val="E7E7E7"/>
        </a:accent6>
        <a:hlink>
          <a:srgbClr val="AAAAAA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3">
        <a:dk1>
          <a:srgbClr val="808080"/>
        </a:dk1>
        <a:lt1>
          <a:srgbClr val="FFFFFF"/>
        </a:lt1>
        <a:dk2>
          <a:srgbClr val="AAAAAA"/>
        </a:dk2>
        <a:lt2>
          <a:srgbClr val="000000"/>
        </a:lt2>
        <a:accent1>
          <a:srgbClr val="000000"/>
        </a:accent1>
        <a:accent2>
          <a:srgbClr val="AAAAAA"/>
        </a:accent2>
        <a:accent3>
          <a:srgbClr val="D2D2D2"/>
        </a:accent3>
        <a:accent4>
          <a:srgbClr val="DADADA"/>
        </a:accent4>
        <a:accent5>
          <a:srgbClr val="AAAAAA"/>
        </a:accent5>
        <a:accent6>
          <a:srgbClr val="9A9A9A"/>
        </a:accent6>
        <a:hlink>
          <a:srgbClr val="FF00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4">
        <a:dk1>
          <a:srgbClr val="000000"/>
        </a:dk1>
        <a:lt1>
          <a:srgbClr val="FF0000"/>
        </a:lt1>
        <a:dk2>
          <a:srgbClr val="FFFFFF"/>
        </a:dk2>
        <a:lt2>
          <a:srgbClr val="000000"/>
        </a:lt2>
        <a:accent1>
          <a:srgbClr val="AAAAAA"/>
        </a:accent1>
        <a:accent2>
          <a:srgbClr val="FFFFFF"/>
        </a:accent2>
        <a:accent3>
          <a:srgbClr val="FFAAAA"/>
        </a:accent3>
        <a:accent4>
          <a:srgbClr val="000000"/>
        </a:accent4>
        <a:accent5>
          <a:srgbClr val="D2D2D2"/>
        </a:accent5>
        <a:accent6>
          <a:srgbClr val="E7E7E7"/>
        </a:accent6>
        <a:hlink>
          <a:srgbClr val="00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24" id="{2BFBE05A-3711-4095-9221-44D671E09893}" vid="{769F5846-B0D8-4D63-8FFF-FBE5B856B1C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DB67B633F97854CBCDCDFBFA2116B76" ma:contentTypeVersion="1" ma:contentTypeDescription="Create a new document." ma:contentTypeScope="" ma:versionID="6cec18c6f8a5eb40aa292e6599955d8b">
  <xsd:schema xmlns:xsd="http://www.w3.org/2001/XMLSchema" xmlns:xs="http://www.w3.org/2001/XMLSchema" xmlns:p="http://schemas.microsoft.com/office/2006/metadata/properties" xmlns:ns2="e1de2a61-97c1-407d-8a59-20be81dbf1e7" targetNamespace="http://schemas.microsoft.com/office/2006/metadata/properties" ma:root="true" ma:fieldsID="a016b8a982ae9bb9ad4a1abfc1b9c82f" ns2:_="">
    <xsd:import namespace="e1de2a61-97c1-407d-8a59-20be81dbf1e7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de2a61-97c1-407d-8a59-20be81dbf1e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e1de2a61-97c1-407d-8a59-20be81dbf1e7">
      <UserInfo>
        <DisplayName>Rajabali, Muhammad</DisplayName>
        <AccountId>3661</AccountId>
        <AccountType/>
      </UserInfo>
      <UserInfo>
        <DisplayName>Leon, Errol</DisplayName>
        <AccountId>3326</AccountId>
        <AccountType/>
      </UserInfo>
      <UserInfo>
        <DisplayName>Uhing, Ben</DisplayName>
        <AccountId>3662</AccountId>
        <AccountType/>
      </UserInfo>
      <UserInfo>
        <DisplayName>Stefanov, Milen</DisplayName>
        <AccountId>524</AccountId>
        <AccountType/>
      </UserInfo>
      <UserInfo>
        <DisplayName>Weiler, Alexander</DisplayName>
        <AccountId>3845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70048413-BD34-4E22-BE22-BBA2CC1B868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1de2a61-97c1-407d-8a59-20be81dbf1e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C2AE897-2CC0-4E49-AE7D-31754098C29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B8486CF-9E4B-46E5-B22B-DBBA66156AFA}">
  <ds:schemaRefs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www.w3.org/XML/1998/namespace"/>
    <ds:schemaRef ds:uri="http://purl.org/dc/dcmitype/"/>
    <ds:schemaRef ds:uri="http://purl.org/dc/elements/1.1/"/>
    <ds:schemaRef ds:uri="e1de2a61-97c1-407d-8a59-20be81dbf1e7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FinalPowerpoint</Template>
  <TotalTime>773</TotalTime>
  <Words>125</Words>
  <Application>Microsoft Office PowerPoint</Application>
  <PresentationFormat>Widescreen</PresentationFormat>
  <Paragraphs>32</Paragraphs>
  <Slides>8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FinalPowerpoint</vt:lpstr>
      <vt:lpstr>Packager Shell Object</vt:lpstr>
      <vt:lpstr>How to connect MCU in low power mode with J-link</vt:lpstr>
      <vt:lpstr>CCS</vt:lpstr>
      <vt:lpstr>CCS</vt:lpstr>
      <vt:lpstr>IAR</vt:lpstr>
      <vt:lpstr>IAR</vt:lpstr>
      <vt:lpstr>Keil</vt:lpstr>
      <vt:lpstr>Keil</vt:lpstr>
      <vt:lpstr>Thanks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MSP M0+ Roadmap</dc:title>
  <dc:creator>AGRAWAL (systems-MSP), VINAY</dc:creator>
  <cp:keywords>NDA Restrictions</cp:keywords>
  <cp:lastModifiedBy>Wei, Zoey</cp:lastModifiedBy>
  <cp:revision>56</cp:revision>
  <dcterms:created xsi:type="dcterms:W3CDTF">2021-10-22T15:17:25Z</dcterms:created>
  <dcterms:modified xsi:type="dcterms:W3CDTF">2024-05-07T03:31:24Z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0x010100EDB67B633F97854CBCDCDFBFA2116B76</vt:lpwstr>
  </property>
</Properties>
</file>