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60" r:id="rId1"/>
    <p:sldMasterId id="2147483783" r:id="rId2"/>
  </p:sldMasterIdLst>
  <p:notesMasterIdLst>
    <p:notesMasterId r:id="rId13"/>
  </p:notesMasterIdLst>
  <p:handoutMasterIdLst>
    <p:handoutMasterId r:id="rId14"/>
  </p:handoutMasterIdLst>
  <p:sldIdLst>
    <p:sldId id="482" r:id="rId3"/>
    <p:sldId id="484" r:id="rId4"/>
    <p:sldId id="479" r:id="rId5"/>
    <p:sldId id="489" r:id="rId6"/>
    <p:sldId id="497" r:id="rId7"/>
    <p:sldId id="490" r:id="rId8"/>
    <p:sldId id="491" r:id="rId9"/>
    <p:sldId id="498" r:id="rId10"/>
    <p:sldId id="499" r:id="rId11"/>
    <p:sldId id="475" r:id="rId12"/>
  </p:sldIdLst>
  <p:sldSz cx="10160000" cy="5715000"/>
  <p:notesSz cx="9144000" cy="6858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Volvo Broad Pro" panose="02000606020000020004" pitchFamily="2" charset="0"/>
      <p:regular r:id="rId23"/>
    </p:embeddedFont>
    <p:embeddedFont>
      <p:font typeface="Volvo Novum" panose="020B0503040502060204" pitchFamily="34" charset="0"/>
      <p:regular r:id="rId24"/>
      <p:bold r:id="rId25"/>
      <p:italic r:id="rId26"/>
      <p:boldItalic r:id="rId27"/>
    </p:embeddedFont>
    <p:embeddedFont>
      <p:font typeface="Volvo Novum Light" panose="020B0303040502060204" pitchFamily="34" charset="0"/>
      <p:regular r:id="rId28"/>
      <p:italic r:id="rId29"/>
    </p:embeddedFont>
    <p:embeddedFont>
      <p:font typeface="Volvo Novum Medium" panose="020B0603040502060204" pitchFamily="34" charset="0"/>
      <p:regular r:id="rId30"/>
      <p:italic r:id="rId31"/>
    </p:embeddedFont>
    <p:embeddedFont>
      <p:font typeface="Wingdings 3" panose="05040102010807070707" pitchFamily="18" charset="2"/>
      <p:regular r:id="rId32"/>
    </p:embeddedFont>
  </p:embeddedFontLst>
  <p:defaultTextStyle>
    <a:defPPr>
      <a:defRPr lang="sv-SE"/>
    </a:defPPr>
    <a:lvl1pPr marL="0" algn="l" defTabSz="761718" rtl="0" eaLnBrk="1" latinLnBrk="0" hangingPunct="1">
      <a:defRPr sz="1499" kern="1200">
        <a:solidFill>
          <a:schemeClr val="tx1"/>
        </a:solidFill>
        <a:latin typeface="+mn-lt"/>
        <a:ea typeface="+mn-ea"/>
        <a:cs typeface="+mn-cs"/>
      </a:defRPr>
    </a:lvl1pPr>
    <a:lvl2pPr marL="380859" algn="l" defTabSz="761718" rtl="0" eaLnBrk="1" latinLnBrk="0" hangingPunct="1">
      <a:defRPr sz="1499" kern="1200">
        <a:solidFill>
          <a:schemeClr val="tx1"/>
        </a:solidFill>
        <a:latin typeface="+mn-lt"/>
        <a:ea typeface="+mn-ea"/>
        <a:cs typeface="+mn-cs"/>
      </a:defRPr>
    </a:lvl2pPr>
    <a:lvl3pPr marL="761718" algn="l" defTabSz="761718" rtl="0" eaLnBrk="1" latinLnBrk="0" hangingPunct="1">
      <a:defRPr sz="1499" kern="1200">
        <a:solidFill>
          <a:schemeClr val="tx1"/>
        </a:solidFill>
        <a:latin typeface="+mn-lt"/>
        <a:ea typeface="+mn-ea"/>
        <a:cs typeface="+mn-cs"/>
      </a:defRPr>
    </a:lvl3pPr>
    <a:lvl4pPr marL="1142577" algn="l" defTabSz="761718" rtl="0" eaLnBrk="1" latinLnBrk="0" hangingPunct="1">
      <a:defRPr sz="1499" kern="1200">
        <a:solidFill>
          <a:schemeClr val="tx1"/>
        </a:solidFill>
        <a:latin typeface="+mn-lt"/>
        <a:ea typeface="+mn-ea"/>
        <a:cs typeface="+mn-cs"/>
      </a:defRPr>
    </a:lvl4pPr>
    <a:lvl5pPr marL="1523436" algn="l" defTabSz="761718" rtl="0" eaLnBrk="1" latinLnBrk="0" hangingPunct="1">
      <a:defRPr sz="1499" kern="1200">
        <a:solidFill>
          <a:schemeClr val="tx1"/>
        </a:solidFill>
        <a:latin typeface="+mn-lt"/>
        <a:ea typeface="+mn-ea"/>
        <a:cs typeface="+mn-cs"/>
      </a:defRPr>
    </a:lvl5pPr>
    <a:lvl6pPr marL="1904295" algn="l" defTabSz="761718" rtl="0" eaLnBrk="1" latinLnBrk="0" hangingPunct="1">
      <a:defRPr sz="1499" kern="1200">
        <a:solidFill>
          <a:schemeClr val="tx1"/>
        </a:solidFill>
        <a:latin typeface="+mn-lt"/>
        <a:ea typeface="+mn-ea"/>
        <a:cs typeface="+mn-cs"/>
      </a:defRPr>
    </a:lvl6pPr>
    <a:lvl7pPr marL="2285154" algn="l" defTabSz="761718" rtl="0" eaLnBrk="1" latinLnBrk="0" hangingPunct="1">
      <a:defRPr sz="1499" kern="1200">
        <a:solidFill>
          <a:schemeClr val="tx1"/>
        </a:solidFill>
        <a:latin typeface="+mn-lt"/>
        <a:ea typeface="+mn-ea"/>
        <a:cs typeface="+mn-cs"/>
      </a:defRPr>
    </a:lvl7pPr>
    <a:lvl8pPr marL="2666013" algn="l" defTabSz="761718" rtl="0" eaLnBrk="1" latinLnBrk="0" hangingPunct="1">
      <a:defRPr sz="1499" kern="1200">
        <a:solidFill>
          <a:schemeClr val="tx1"/>
        </a:solidFill>
        <a:latin typeface="+mn-lt"/>
        <a:ea typeface="+mn-ea"/>
        <a:cs typeface="+mn-cs"/>
      </a:defRPr>
    </a:lvl8pPr>
    <a:lvl9pPr marL="3046872" algn="l" defTabSz="761718" rtl="0" eaLnBrk="1" latinLnBrk="0" hangingPunct="1">
      <a:defRPr sz="1499" kern="1200">
        <a:solidFill>
          <a:schemeClr val="tx1"/>
        </a:solidFill>
        <a:latin typeface="+mn-lt"/>
        <a:ea typeface="+mn-ea"/>
        <a:cs typeface="+mn-cs"/>
      </a:defRPr>
    </a:lvl9pPr>
  </p:defaultTextStyle>
  <p:extLst>
    <p:ext uri="{521415D9-36F7-43E2-AB2F-B90AF26B5E84}">
      <p14:sectionLst xmlns:p14="http://schemas.microsoft.com/office/powerpoint/2010/main">
        <p14:section name="Volvo Cars" id="{4FEFBD6D-607F-114B-812C-22ECD031E51E}">
          <p14:sldIdLst>
            <p14:sldId id="482"/>
            <p14:sldId id="484"/>
            <p14:sldId id="479"/>
            <p14:sldId id="489"/>
            <p14:sldId id="497"/>
            <p14:sldId id="490"/>
            <p14:sldId id="491"/>
            <p14:sldId id="498"/>
            <p14:sldId id="499"/>
            <p14:sldId id="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F622D-4F04-4FDF-8B5D-F9FB81538D6E}" v="3082" dt="2023-11-13T08:19:31.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197" autoAdjust="0"/>
  </p:normalViewPr>
  <p:slideViewPr>
    <p:cSldViewPr snapToObjects="1">
      <p:cViewPr varScale="1">
        <p:scale>
          <a:sx n="147" d="100"/>
          <a:sy n="147" d="100"/>
        </p:scale>
        <p:origin x="132" y="27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157" d="100"/>
          <a:sy n="157" d="100"/>
        </p:scale>
        <p:origin x="40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dani, Saman" userId="fa72cb8d-ac0b-404c-bd10-fd9e55e2cdc3" providerId="ADAL" clId="{FBFF622D-4F04-4FDF-8B5D-F9FB81538D6E}"/>
    <pc:docChg chg="undo redo custSel addSld delSld modSld sldOrd modSection">
      <pc:chgData name="Mardani, Saman" userId="fa72cb8d-ac0b-404c-bd10-fd9e55e2cdc3" providerId="ADAL" clId="{FBFF622D-4F04-4FDF-8B5D-F9FB81538D6E}" dt="2023-11-13T08:19:31.129" v="3327" actId="20577"/>
      <pc:docMkLst>
        <pc:docMk/>
      </pc:docMkLst>
      <pc:sldChg chg="del">
        <pc:chgData name="Mardani, Saman" userId="fa72cb8d-ac0b-404c-bd10-fd9e55e2cdc3" providerId="ADAL" clId="{FBFF622D-4F04-4FDF-8B5D-F9FB81538D6E}" dt="2023-11-10T07:53:13.711" v="15" actId="47"/>
        <pc:sldMkLst>
          <pc:docMk/>
          <pc:sldMk cId="2850813753" sldId="469"/>
        </pc:sldMkLst>
      </pc:sldChg>
      <pc:sldChg chg="addSp delSp modSp mod delAnim">
        <pc:chgData name="Mardani, Saman" userId="fa72cb8d-ac0b-404c-bd10-fd9e55e2cdc3" providerId="ADAL" clId="{FBFF622D-4F04-4FDF-8B5D-F9FB81538D6E}" dt="2023-11-10T10:53:38.225" v="1227" actId="13926"/>
        <pc:sldMkLst>
          <pc:docMk/>
          <pc:sldMk cId="1165770122" sldId="479"/>
        </pc:sldMkLst>
        <pc:spChg chg="add mod">
          <ac:chgData name="Mardani, Saman" userId="fa72cb8d-ac0b-404c-bd10-fd9e55e2cdc3" providerId="ADAL" clId="{FBFF622D-4F04-4FDF-8B5D-F9FB81538D6E}" dt="2023-11-10T10:52:17.210" v="1123" actId="478"/>
          <ac:spMkLst>
            <pc:docMk/>
            <pc:sldMk cId="1165770122" sldId="479"/>
            <ac:spMk id="3" creationId="{8B8AE3D9-8216-47B7-03CB-9DA922B8C598}"/>
          </ac:spMkLst>
        </pc:spChg>
        <pc:spChg chg="del">
          <ac:chgData name="Mardani, Saman" userId="fa72cb8d-ac0b-404c-bd10-fd9e55e2cdc3" providerId="ADAL" clId="{FBFF622D-4F04-4FDF-8B5D-F9FB81538D6E}" dt="2023-11-10T10:52:17.210" v="1123" actId="478"/>
          <ac:spMkLst>
            <pc:docMk/>
            <pc:sldMk cId="1165770122" sldId="479"/>
            <ac:spMk id="8" creationId="{A7E0398B-35D2-4354-97D4-B14703059E11}"/>
          </ac:spMkLst>
        </pc:spChg>
        <pc:spChg chg="del">
          <ac:chgData name="Mardani, Saman" userId="fa72cb8d-ac0b-404c-bd10-fd9e55e2cdc3" providerId="ADAL" clId="{FBFF622D-4F04-4FDF-8B5D-F9FB81538D6E}" dt="2023-11-10T10:52:20.305" v="1124" actId="478"/>
          <ac:spMkLst>
            <pc:docMk/>
            <pc:sldMk cId="1165770122" sldId="479"/>
            <ac:spMk id="9" creationId="{CFAC69FC-4274-489A-92A0-707384CCC25F}"/>
          </ac:spMkLst>
        </pc:spChg>
        <pc:spChg chg="add mod">
          <ac:chgData name="Mardani, Saman" userId="fa72cb8d-ac0b-404c-bd10-fd9e55e2cdc3" providerId="ADAL" clId="{FBFF622D-4F04-4FDF-8B5D-F9FB81538D6E}" dt="2023-11-10T10:53:38.225" v="1227" actId="13926"/>
          <ac:spMkLst>
            <pc:docMk/>
            <pc:sldMk cId="1165770122" sldId="479"/>
            <ac:spMk id="10" creationId="{53DF2DBE-6520-EDF9-982D-70F40F13EB06}"/>
          </ac:spMkLst>
        </pc:spChg>
        <pc:picChg chg="add mod">
          <ac:chgData name="Mardani, Saman" userId="fa72cb8d-ac0b-404c-bd10-fd9e55e2cdc3" providerId="ADAL" clId="{FBFF622D-4F04-4FDF-8B5D-F9FB81538D6E}" dt="2023-11-10T10:52:54.074" v="1150" actId="1076"/>
          <ac:picMkLst>
            <pc:docMk/>
            <pc:sldMk cId="1165770122" sldId="479"/>
            <ac:picMk id="11" creationId="{44F6DFCF-195F-2DD6-4070-43B71F19012D}"/>
          </ac:picMkLst>
        </pc:picChg>
      </pc:sldChg>
      <pc:sldChg chg="addSp delSp modSp mod">
        <pc:chgData name="Mardani, Saman" userId="fa72cb8d-ac0b-404c-bd10-fd9e55e2cdc3" providerId="ADAL" clId="{FBFF622D-4F04-4FDF-8B5D-F9FB81538D6E}" dt="2023-11-10T07:54:29.279" v="54" actId="20577"/>
        <pc:sldMkLst>
          <pc:docMk/>
          <pc:sldMk cId="3147263957" sldId="482"/>
        </pc:sldMkLst>
        <pc:spChg chg="add del">
          <ac:chgData name="Mardani, Saman" userId="fa72cb8d-ac0b-404c-bd10-fd9e55e2cdc3" providerId="ADAL" clId="{FBFF622D-4F04-4FDF-8B5D-F9FB81538D6E}" dt="2023-11-10T07:54:04.730" v="45" actId="478"/>
          <ac:spMkLst>
            <pc:docMk/>
            <pc:sldMk cId="3147263957" sldId="482"/>
            <ac:spMk id="2" creationId="{37B2E0BB-A7A6-400E-A8F1-DEDA65BA25AC}"/>
          </ac:spMkLst>
        </pc:spChg>
        <pc:spChg chg="del">
          <ac:chgData name="Mardani, Saman" userId="fa72cb8d-ac0b-404c-bd10-fd9e55e2cdc3" providerId="ADAL" clId="{FBFF622D-4F04-4FDF-8B5D-F9FB81538D6E}" dt="2023-11-10T07:54:06.841" v="46" actId="478"/>
          <ac:spMkLst>
            <pc:docMk/>
            <pc:sldMk cId="3147263957" sldId="482"/>
            <ac:spMk id="3" creationId="{A3CF8D5B-EB2E-4C1F-A893-A6510EFD5F19}"/>
          </ac:spMkLst>
        </pc:spChg>
        <pc:spChg chg="mod">
          <ac:chgData name="Mardani, Saman" userId="fa72cb8d-ac0b-404c-bd10-fd9e55e2cdc3" providerId="ADAL" clId="{FBFF622D-4F04-4FDF-8B5D-F9FB81538D6E}" dt="2023-11-10T07:53:06.575" v="14" actId="20577"/>
          <ac:spMkLst>
            <pc:docMk/>
            <pc:sldMk cId="3147263957" sldId="482"/>
            <ac:spMk id="4" creationId="{7D5489E5-EBCA-48E2-A54C-E2097683A134}"/>
          </ac:spMkLst>
        </pc:spChg>
        <pc:spChg chg="mod">
          <ac:chgData name="Mardani, Saman" userId="fa72cb8d-ac0b-404c-bd10-fd9e55e2cdc3" providerId="ADAL" clId="{FBFF622D-4F04-4FDF-8B5D-F9FB81538D6E}" dt="2023-11-10T07:54:29.279" v="54" actId="20577"/>
          <ac:spMkLst>
            <pc:docMk/>
            <pc:sldMk cId="3147263957" sldId="482"/>
            <ac:spMk id="6" creationId="{5A5F0A1A-B056-4392-8333-36F713F48163}"/>
          </ac:spMkLst>
        </pc:spChg>
      </pc:sldChg>
      <pc:sldChg chg="addSp delSp modSp mod modAnim">
        <pc:chgData name="Mardani, Saman" userId="fa72cb8d-ac0b-404c-bd10-fd9e55e2cdc3" providerId="ADAL" clId="{FBFF622D-4F04-4FDF-8B5D-F9FB81538D6E}" dt="2023-11-13T08:07:46.242" v="2646" actId="20577"/>
        <pc:sldMkLst>
          <pc:docMk/>
          <pc:sldMk cId="4178836252" sldId="484"/>
        </pc:sldMkLst>
        <pc:spChg chg="del">
          <ac:chgData name="Mardani, Saman" userId="fa72cb8d-ac0b-404c-bd10-fd9e55e2cdc3" providerId="ADAL" clId="{FBFF622D-4F04-4FDF-8B5D-F9FB81538D6E}" dt="2023-11-10T07:53:53.900" v="42" actId="478"/>
          <ac:spMkLst>
            <pc:docMk/>
            <pc:sldMk cId="4178836252" sldId="484"/>
            <ac:spMk id="3" creationId="{A3CF8D5B-EB2E-4C1F-A893-A6510EFD5F19}"/>
          </ac:spMkLst>
        </pc:spChg>
        <pc:spChg chg="mod">
          <ac:chgData name="Mardani, Saman" userId="fa72cb8d-ac0b-404c-bd10-fd9e55e2cdc3" providerId="ADAL" clId="{FBFF622D-4F04-4FDF-8B5D-F9FB81538D6E}" dt="2023-11-13T08:07:46.242" v="2646" actId="20577"/>
          <ac:spMkLst>
            <pc:docMk/>
            <pc:sldMk cId="4178836252" sldId="484"/>
            <ac:spMk id="9" creationId="{77570A31-DFF0-4C07-AF86-FA742BD1BF5F}"/>
          </ac:spMkLst>
        </pc:spChg>
        <pc:spChg chg="mod">
          <ac:chgData name="Mardani, Saman" userId="fa72cb8d-ac0b-404c-bd10-fd9e55e2cdc3" providerId="ADAL" clId="{FBFF622D-4F04-4FDF-8B5D-F9FB81538D6E}" dt="2023-11-10T07:53:43.956" v="41" actId="14100"/>
          <ac:spMkLst>
            <pc:docMk/>
            <pc:sldMk cId="4178836252" sldId="484"/>
            <ac:spMk id="10" creationId="{1C6DFCC3-330E-4E06-AB08-A45DC82EE8B7}"/>
          </ac:spMkLst>
        </pc:spChg>
        <pc:picChg chg="add del mod">
          <ac:chgData name="Mardani, Saman" userId="fa72cb8d-ac0b-404c-bd10-fd9e55e2cdc3" providerId="ADAL" clId="{FBFF622D-4F04-4FDF-8B5D-F9FB81538D6E}" dt="2023-11-10T10:52:06.498" v="1122" actId="21"/>
          <ac:picMkLst>
            <pc:docMk/>
            <pc:sldMk cId="4178836252" sldId="484"/>
            <ac:picMk id="4" creationId="{FE16DB44-5988-802C-CA31-C1D042F9642A}"/>
          </ac:picMkLst>
        </pc:picChg>
      </pc:sldChg>
      <pc:sldChg chg="del">
        <pc:chgData name="Mardani, Saman" userId="fa72cb8d-ac0b-404c-bd10-fd9e55e2cdc3" providerId="ADAL" clId="{FBFF622D-4F04-4FDF-8B5D-F9FB81538D6E}" dt="2023-11-10T14:42:25.818" v="2530" actId="47"/>
        <pc:sldMkLst>
          <pc:docMk/>
          <pc:sldMk cId="3603076471" sldId="485"/>
        </pc:sldMkLst>
      </pc:sldChg>
      <pc:sldChg chg="del">
        <pc:chgData name="Mardani, Saman" userId="fa72cb8d-ac0b-404c-bd10-fd9e55e2cdc3" providerId="ADAL" clId="{FBFF622D-4F04-4FDF-8B5D-F9FB81538D6E}" dt="2023-11-10T13:22:58.842" v="1630" actId="2696"/>
        <pc:sldMkLst>
          <pc:docMk/>
          <pc:sldMk cId="1055480811" sldId="486"/>
        </pc:sldMkLst>
      </pc:sldChg>
      <pc:sldChg chg="del">
        <pc:chgData name="Mardani, Saman" userId="fa72cb8d-ac0b-404c-bd10-fd9e55e2cdc3" providerId="ADAL" clId="{FBFF622D-4F04-4FDF-8B5D-F9FB81538D6E}" dt="2023-11-10T14:42:25.241" v="2529" actId="47"/>
        <pc:sldMkLst>
          <pc:docMk/>
          <pc:sldMk cId="2002632026" sldId="487"/>
        </pc:sldMkLst>
      </pc:sldChg>
      <pc:sldChg chg="del">
        <pc:chgData name="Mardani, Saman" userId="fa72cb8d-ac0b-404c-bd10-fd9e55e2cdc3" providerId="ADAL" clId="{FBFF622D-4F04-4FDF-8B5D-F9FB81538D6E}" dt="2023-11-10T14:42:26.253" v="2531" actId="47"/>
        <pc:sldMkLst>
          <pc:docMk/>
          <pc:sldMk cId="591530392" sldId="488"/>
        </pc:sldMkLst>
      </pc:sldChg>
      <pc:sldChg chg="addSp delSp modSp mod ord delAnim modAnim">
        <pc:chgData name="Mardani, Saman" userId="fa72cb8d-ac0b-404c-bd10-fd9e55e2cdc3" providerId="ADAL" clId="{FBFF622D-4F04-4FDF-8B5D-F9FB81538D6E}" dt="2023-11-13T08:11:58.656" v="2690" actId="21"/>
        <pc:sldMkLst>
          <pc:docMk/>
          <pc:sldMk cId="3589574241" sldId="489"/>
        </pc:sldMkLst>
        <pc:spChg chg="add del mod">
          <ac:chgData name="Mardani, Saman" userId="fa72cb8d-ac0b-404c-bd10-fd9e55e2cdc3" providerId="ADAL" clId="{FBFF622D-4F04-4FDF-8B5D-F9FB81538D6E}" dt="2023-11-13T08:11:58.656" v="2690" actId="21"/>
          <ac:spMkLst>
            <pc:docMk/>
            <pc:sldMk cId="3589574241" sldId="489"/>
            <ac:spMk id="4" creationId="{28313C2A-38E2-71B2-AC44-AA362C4582E9}"/>
          </ac:spMkLst>
        </pc:spChg>
        <pc:spChg chg="mod">
          <ac:chgData name="Mardani, Saman" userId="fa72cb8d-ac0b-404c-bd10-fd9e55e2cdc3" providerId="ADAL" clId="{FBFF622D-4F04-4FDF-8B5D-F9FB81538D6E}" dt="2023-11-13T08:11:07.311" v="2677" actId="1076"/>
          <ac:spMkLst>
            <pc:docMk/>
            <pc:sldMk cId="3589574241" sldId="489"/>
            <ac:spMk id="8" creationId="{A7E0398B-35D2-4354-97D4-B14703059E11}"/>
          </ac:spMkLst>
        </pc:spChg>
        <pc:picChg chg="add mod">
          <ac:chgData name="Mardani, Saman" userId="fa72cb8d-ac0b-404c-bd10-fd9e55e2cdc3" providerId="ADAL" clId="{FBFF622D-4F04-4FDF-8B5D-F9FB81538D6E}" dt="2023-11-10T13:22:27.301" v="1627" actId="571"/>
          <ac:picMkLst>
            <pc:docMk/>
            <pc:sldMk cId="3589574241" sldId="489"/>
            <ac:picMk id="2" creationId="{162148BE-C700-5204-4B47-DC78F45D4BE1}"/>
          </ac:picMkLst>
        </pc:picChg>
        <pc:picChg chg="del">
          <ac:chgData name="Mardani, Saman" userId="fa72cb8d-ac0b-404c-bd10-fd9e55e2cdc3" providerId="ADAL" clId="{FBFF622D-4F04-4FDF-8B5D-F9FB81538D6E}" dt="2023-11-10T13:23:07.131" v="1631" actId="478"/>
          <ac:picMkLst>
            <pc:docMk/>
            <pc:sldMk cId="3589574241" sldId="489"/>
            <ac:picMk id="3" creationId="{2508CE2F-F54A-413F-92DC-032C4CCE0CA3}"/>
          </ac:picMkLst>
        </pc:picChg>
        <pc:picChg chg="mod">
          <ac:chgData name="Mardani, Saman" userId="fa72cb8d-ac0b-404c-bd10-fd9e55e2cdc3" providerId="ADAL" clId="{FBFF622D-4F04-4FDF-8B5D-F9FB81538D6E}" dt="2023-11-13T08:11:01.423" v="2675" actId="1076"/>
          <ac:picMkLst>
            <pc:docMk/>
            <pc:sldMk cId="3589574241" sldId="489"/>
            <ac:picMk id="10" creationId="{1C5DC527-9EF9-4CB3-A5F8-62D9F7D932A6}"/>
          </ac:picMkLst>
        </pc:picChg>
        <pc:picChg chg="add del mod">
          <ac:chgData name="Mardani, Saman" userId="fa72cb8d-ac0b-404c-bd10-fd9e55e2cdc3" providerId="ADAL" clId="{FBFF622D-4F04-4FDF-8B5D-F9FB81538D6E}" dt="2023-11-13T08:11:55.824" v="2689" actId="478"/>
          <ac:picMkLst>
            <pc:docMk/>
            <pc:sldMk cId="3589574241" sldId="489"/>
            <ac:picMk id="2050" creationId="{DC99A8C5-84C0-8168-568B-9916AB8EC2B8}"/>
          </ac:picMkLst>
        </pc:picChg>
      </pc:sldChg>
      <pc:sldChg chg="addSp delSp modSp mod delAnim modAnim">
        <pc:chgData name="Mardani, Saman" userId="fa72cb8d-ac0b-404c-bd10-fd9e55e2cdc3" providerId="ADAL" clId="{FBFF622D-4F04-4FDF-8B5D-F9FB81538D6E}" dt="2023-11-13T08:00:06.574" v="2622" actId="20577"/>
        <pc:sldMkLst>
          <pc:docMk/>
          <pc:sldMk cId="2271611403" sldId="490"/>
        </pc:sldMkLst>
        <pc:spChg chg="add del mod">
          <ac:chgData name="Mardani, Saman" userId="fa72cb8d-ac0b-404c-bd10-fd9e55e2cdc3" providerId="ADAL" clId="{FBFF622D-4F04-4FDF-8B5D-F9FB81538D6E}" dt="2023-11-10T14:35:36.785" v="1880" actId="478"/>
          <ac:spMkLst>
            <pc:docMk/>
            <pc:sldMk cId="2271611403" sldId="490"/>
            <ac:spMk id="3" creationId="{E9EE3719-0990-33F1-8B85-C22EC6D88B20}"/>
          </ac:spMkLst>
        </pc:spChg>
        <pc:spChg chg="mod">
          <ac:chgData name="Mardani, Saman" userId="fa72cb8d-ac0b-404c-bd10-fd9e55e2cdc3" providerId="ADAL" clId="{FBFF622D-4F04-4FDF-8B5D-F9FB81538D6E}" dt="2023-11-13T06:23:04.854" v="2557" actId="20577"/>
          <ac:spMkLst>
            <pc:docMk/>
            <pc:sldMk cId="2271611403" sldId="490"/>
            <ac:spMk id="8" creationId="{A7E0398B-35D2-4354-97D4-B14703059E11}"/>
          </ac:spMkLst>
        </pc:spChg>
        <pc:spChg chg="mod">
          <ac:chgData name="Mardani, Saman" userId="fa72cb8d-ac0b-404c-bd10-fd9e55e2cdc3" providerId="ADAL" clId="{FBFF622D-4F04-4FDF-8B5D-F9FB81538D6E}" dt="2023-11-10T14:38:58.382" v="2139" actId="313"/>
          <ac:spMkLst>
            <pc:docMk/>
            <pc:sldMk cId="2271611403" sldId="490"/>
            <ac:spMk id="9" creationId="{CFAC69FC-4274-489A-92A0-707384CCC25F}"/>
          </ac:spMkLst>
        </pc:spChg>
        <pc:spChg chg="add mod">
          <ac:chgData name="Mardani, Saman" userId="fa72cb8d-ac0b-404c-bd10-fd9e55e2cdc3" providerId="ADAL" clId="{FBFF622D-4F04-4FDF-8B5D-F9FB81538D6E}" dt="2023-11-13T07:59:28.617" v="2563" actId="14100"/>
          <ac:spMkLst>
            <pc:docMk/>
            <pc:sldMk cId="2271611403" sldId="490"/>
            <ac:spMk id="10" creationId="{D86F8F71-7F37-B67A-B7F6-D71686772C63}"/>
          </ac:spMkLst>
        </pc:spChg>
        <pc:spChg chg="del">
          <ac:chgData name="Mardani, Saman" userId="fa72cb8d-ac0b-404c-bd10-fd9e55e2cdc3" providerId="ADAL" clId="{FBFF622D-4F04-4FDF-8B5D-F9FB81538D6E}" dt="2023-11-10T14:36:00.133" v="1924" actId="478"/>
          <ac:spMkLst>
            <pc:docMk/>
            <pc:sldMk cId="2271611403" sldId="490"/>
            <ac:spMk id="12" creationId="{6E642963-B0B2-47BA-91BD-E8464ABA9F65}"/>
          </ac:spMkLst>
        </pc:spChg>
        <pc:spChg chg="add del mod">
          <ac:chgData name="Mardani, Saman" userId="fa72cb8d-ac0b-404c-bd10-fd9e55e2cdc3" providerId="ADAL" clId="{FBFF622D-4F04-4FDF-8B5D-F9FB81538D6E}" dt="2023-11-10T14:36:30.331" v="1928"/>
          <ac:spMkLst>
            <pc:docMk/>
            <pc:sldMk cId="2271611403" sldId="490"/>
            <ac:spMk id="13" creationId="{A4EA89F9-0417-A54E-5A02-803DDA185309}"/>
          </ac:spMkLst>
        </pc:spChg>
        <pc:spChg chg="add mod">
          <ac:chgData name="Mardani, Saman" userId="fa72cb8d-ac0b-404c-bd10-fd9e55e2cdc3" providerId="ADAL" clId="{FBFF622D-4F04-4FDF-8B5D-F9FB81538D6E}" dt="2023-11-10T14:36:42.435" v="1933" actId="20577"/>
          <ac:spMkLst>
            <pc:docMk/>
            <pc:sldMk cId="2271611403" sldId="490"/>
            <ac:spMk id="14" creationId="{FF9592EC-7DEC-510E-B041-EBD85C8086DB}"/>
          </ac:spMkLst>
        </pc:spChg>
        <pc:spChg chg="add mod">
          <ac:chgData name="Mardani, Saman" userId="fa72cb8d-ac0b-404c-bd10-fd9e55e2cdc3" providerId="ADAL" clId="{FBFF622D-4F04-4FDF-8B5D-F9FB81538D6E}" dt="2023-11-13T08:00:06.574" v="2622" actId="20577"/>
          <ac:spMkLst>
            <pc:docMk/>
            <pc:sldMk cId="2271611403" sldId="490"/>
            <ac:spMk id="15" creationId="{F47144F8-02FA-A6C5-9C01-C000DAAB7AFC}"/>
          </ac:spMkLst>
        </pc:spChg>
        <pc:picChg chg="add del">
          <ac:chgData name="Mardani, Saman" userId="fa72cb8d-ac0b-404c-bd10-fd9e55e2cdc3" providerId="ADAL" clId="{FBFF622D-4F04-4FDF-8B5D-F9FB81538D6E}" dt="2023-11-10T14:35:38.048" v="1881" actId="478"/>
          <ac:picMkLst>
            <pc:docMk/>
            <pc:sldMk cId="2271611403" sldId="490"/>
            <ac:picMk id="11" creationId="{D4101E6A-1A7A-4A0B-9B6C-1CE01AE05CA6}"/>
          </ac:picMkLst>
        </pc:picChg>
        <pc:picChg chg="add mod">
          <ac:chgData name="Mardani, Saman" userId="fa72cb8d-ac0b-404c-bd10-fd9e55e2cdc3" providerId="ADAL" clId="{FBFF622D-4F04-4FDF-8B5D-F9FB81538D6E}" dt="2023-11-13T07:59:24.673" v="2562" actId="1076"/>
          <ac:picMkLst>
            <pc:docMk/>
            <pc:sldMk cId="2271611403" sldId="490"/>
            <ac:picMk id="1026" creationId="{6C060C34-8AC3-0ED7-FE54-87B820E14980}"/>
          </ac:picMkLst>
        </pc:picChg>
      </pc:sldChg>
      <pc:sldChg chg="addSp delSp modSp mod modAnim">
        <pc:chgData name="Mardani, Saman" userId="fa72cb8d-ac0b-404c-bd10-fd9e55e2cdc3" providerId="ADAL" clId="{FBFF622D-4F04-4FDF-8B5D-F9FB81538D6E}" dt="2023-11-10T14:42:12.738" v="2527" actId="33524"/>
        <pc:sldMkLst>
          <pc:docMk/>
          <pc:sldMk cId="172358223" sldId="491"/>
        </pc:sldMkLst>
        <pc:spChg chg="add del mod">
          <ac:chgData name="Mardani, Saman" userId="fa72cb8d-ac0b-404c-bd10-fd9e55e2cdc3" providerId="ADAL" clId="{FBFF622D-4F04-4FDF-8B5D-F9FB81538D6E}" dt="2023-11-10T14:39:14.135" v="2142" actId="478"/>
          <ac:spMkLst>
            <pc:docMk/>
            <pc:sldMk cId="172358223" sldId="491"/>
            <ac:spMk id="3" creationId="{C1D001B0-F212-CF6B-8B91-A7BF8E7C0889}"/>
          </ac:spMkLst>
        </pc:spChg>
        <pc:spChg chg="add mod">
          <ac:chgData name="Mardani, Saman" userId="fa72cb8d-ac0b-404c-bd10-fd9e55e2cdc3" providerId="ADAL" clId="{FBFF622D-4F04-4FDF-8B5D-F9FB81538D6E}" dt="2023-11-10T14:40:04.289" v="2239"/>
          <ac:spMkLst>
            <pc:docMk/>
            <pc:sldMk cId="172358223" sldId="491"/>
            <ac:spMk id="4" creationId="{D8906F23-779D-3D6F-70B0-7E9F30897D5F}"/>
          </ac:spMkLst>
        </pc:spChg>
        <pc:spChg chg="mod">
          <ac:chgData name="Mardani, Saman" userId="fa72cb8d-ac0b-404c-bd10-fd9e55e2cdc3" providerId="ADAL" clId="{FBFF622D-4F04-4FDF-8B5D-F9FB81538D6E}" dt="2023-11-10T14:39:53.786" v="2238" actId="403"/>
          <ac:spMkLst>
            <pc:docMk/>
            <pc:sldMk cId="172358223" sldId="491"/>
            <ac:spMk id="8" creationId="{A7E0398B-35D2-4354-97D4-B14703059E11}"/>
          </ac:spMkLst>
        </pc:spChg>
        <pc:spChg chg="add mod">
          <ac:chgData name="Mardani, Saman" userId="fa72cb8d-ac0b-404c-bd10-fd9e55e2cdc3" providerId="ADAL" clId="{FBFF622D-4F04-4FDF-8B5D-F9FB81538D6E}" dt="2023-11-10T14:42:12.738" v="2527" actId="33524"/>
          <ac:spMkLst>
            <pc:docMk/>
            <pc:sldMk cId="172358223" sldId="491"/>
            <ac:spMk id="9" creationId="{0F64EFA1-7918-4814-0F9D-6BBEF309CBFC}"/>
          </ac:spMkLst>
        </pc:spChg>
        <pc:picChg chg="del">
          <ac:chgData name="Mardani, Saman" userId="fa72cb8d-ac0b-404c-bd10-fd9e55e2cdc3" providerId="ADAL" clId="{FBFF622D-4F04-4FDF-8B5D-F9FB81538D6E}" dt="2023-11-10T14:39:08.899" v="2140" actId="478"/>
          <ac:picMkLst>
            <pc:docMk/>
            <pc:sldMk cId="172358223" sldId="491"/>
            <ac:picMk id="11" creationId="{E9D05F2F-0F2A-4BDB-B328-BACEDE804317}"/>
          </ac:picMkLst>
        </pc:picChg>
        <pc:picChg chg="del">
          <ac:chgData name="Mardani, Saman" userId="fa72cb8d-ac0b-404c-bd10-fd9e55e2cdc3" providerId="ADAL" clId="{FBFF622D-4F04-4FDF-8B5D-F9FB81538D6E}" dt="2023-11-10T14:39:10.896" v="2141" actId="478"/>
          <ac:picMkLst>
            <pc:docMk/>
            <pc:sldMk cId="172358223" sldId="491"/>
            <ac:picMk id="15" creationId="{1D280167-92E2-4BD6-A2C8-F95FAD054362}"/>
          </ac:picMkLst>
        </pc:picChg>
      </pc:sldChg>
      <pc:sldChg chg="del">
        <pc:chgData name="Mardani, Saman" userId="fa72cb8d-ac0b-404c-bd10-fd9e55e2cdc3" providerId="ADAL" clId="{FBFF622D-4F04-4FDF-8B5D-F9FB81538D6E}" dt="2023-11-13T08:13:12.349" v="2705" actId="47"/>
        <pc:sldMkLst>
          <pc:docMk/>
          <pc:sldMk cId="3852197406" sldId="492"/>
        </pc:sldMkLst>
      </pc:sldChg>
      <pc:sldChg chg="del">
        <pc:chgData name="Mardani, Saman" userId="fa72cb8d-ac0b-404c-bd10-fd9e55e2cdc3" providerId="ADAL" clId="{FBFF622D-4F04-4FDF-8B5D-F9FB81538D6E}" dt="2023-11-10T14:42:28.720" v="2532" actId="47"/>
        <pc:sldMkLst>
          <pc:docMk/>
          <pc:sldMk cId="4005490637" sldId="493"/>
        </pc:sldMkLst>
      </pc:sldChg>
      <pc:sldChg chg="del">
        <pc:chgData name="Mardani, Saman" userId="fa72cb8d-ac0b-404c-bd10-fd9e55e2cdc3" providerId="ADAL" clId="{FBFF622D-4F04-4FDF-8B5D-F9FB81538D6E}" dt="2023-11-10T14:42:29.424" v="2533" actId="47"/>
        <pc:sldMkLst>
          <pc:docMk/>
          <pc:sldMk cId="1605559661" sldId="494"/>
        </pc:sldMkLst>
      </pc:sldChg>
      <pc:sldChg chg="del">
        <pc:chgData name="Mardani, Saman" userId="fa72cb8d-ac0b-404c-bd10-fd9e55e2cdc3" providerId="ADAL" clId="{FBFF622D-4F04-4FDF-8B5D-F9FB81538D6E}" dt="2023-11-10T14:42:24.531" v="2528" actId="47"/>
        <pc:sldMkLst>
          <pc:docMk/>
          <pc:sldMk cId="2456612658" sldId="495"/>
        </pc:sldMkLst>
      </pc:sldChg>
      <pc:sldChg chg="del">
        <pc:chgData name="Mardani, Saman" userId="fa72cb8d-ac0b-404c-bd10-fd9e55e2cdc3" providerId="ADAL" clId="{FBFF622D-4F04-4FDF-8B5D-F9FB81538D6E}" dt="2023-11-13T08:13:14.274" v="2706" actId="47"/>
        <pc:sldMkLst>
          <pc:docMk/>
          <pc:sldMk cId="1585530503" sldId="496"/>
        </pc:sldMkLst>
      </pc:sldChg>
      <pc:sldChg chg="addSp delSp modSp add mod addAnim delAnim">
        <pc:chgData name="Mardani, Saman" userId="fa72cb8d-ac0b-404c-bd10-fd9e55e2cdc3" providerId="ADAL" clId="{FBFF622D-4F04-4FDF-8B5D-F9FB81538D6E}" dt="2023-11-13T08:12:26.884" v="2704" actId="1076"/>
        <pc:sldMkLst>
          <pc:docMk/>
          <pc:sldMk cId="2075399231" sldId="497"/>
        </pc:sldMkLst>
        <pc:spChg chg="add del mod">
          <ac:chgData name="Mardani, Saman" userId="fa72cb8d-ac0b-404c-bd10-fd9e55e2cdc3" providerId="ADAL" clId="{FBFF622D-4F04-4FDF-8B5D-F9FB81538D6E}" dt="2023-11-13T08:11:35.348" v="2683" actId="478"/>
          <ac:spMkLst>
            <pc:docMk/>
            <pc:sldMk cId="2075399231" sldId="497"/>
            <ac:spMk id="3" creationId="{D4081566-0E8A-C44A-A79A-5B414A0A47F0}"/>
          </ac:spMkLst>
        </pc:spChg>
        <pc:spChg chg="del">
          <ac:chgData name="Mardani, Saman" userId="fa72cb8d-ac0b-404c-bd10-fd9e55e2cdc3" providerId="ADAL" clId="{FBFF622D-4F04-4FDF-8B5D-F9FB81538D6E}" dt="2023-11-13T08:12:18.857" v="2701" actId="478"/>
          <ac:spMkLst>
            <pc:docMk/>
            <pc:sldMk cId="2075399231" sldId="497"/>
            <ac:spMk id="4" creationId="{28313C2A-38E2-71B2-AC44-AA362C4582E9}"/>
          </ac:spMkLst>
        </pc:spChg>
        <pc:spChg chg="add del">
          <ac:chgData name="Mardani, Saman" userId="fa72cb8d-ac0b-404c-bd10-fd9e55e2cdc3" providerId="ADAL" clId="{FBFF622D-4F04-4FDF-8B5D-F9FB81538D6E}" dt="2023-11-13T08:11:49.728" v="2688" actId="478"/>
          <ac:spMkLst>
            <pc:docMk/>
            <pc:sldMk cId="2075399231" sldId="497"/>
            <ac:spMk id="8" creationId="{A7E0398B-35D2-4354-97D4-B14703059E11}"/>
          </ac:spMkLst>
        </pc:spChg>
        <pc:spChg chg="add del mod">
          <ac:chgData name="Mardani, Saman" userId="fa72cb8d-ac0b-404c-bd10-fd9e55e2cdc3" providerId="ADAL" clId="{FBFF622D-4F04-4FDF-8B5D-F9FB81538D6E}" dt="2023-11-13T08:11:34.873" v="2682" actId="478"/>
          <ac:spMkLst>
            <pc:docMk/>
            <pc:sldMk cId="2075399231" sldId="497"/>
            <ac:spMk id="11" creationId="{01334ED3-AACC-B3F5-F7F9-29FEBD1D0EE5}"/>
          </ac:spMkLst>
        </pc:spChg>
        <pc:spChg chg="add del mod">
          <ac:chgData name="Mardani, Saman" userId="fa72cb8d-ac0b-404c-bd10-fd9e55e2cdc3" providerId="ADAL" clId="{FBFF622D-4F04-4FDF-8B5D-F9FB81538D6E}" dt="2023-11-13T08:12:15.791" v="2699" actId="478"/>
          <ac:spMkLst>
            <pc:docMk/>
            <pc:sldMk cId="2075399231" sldId="497"/>
            <ac:spMk id="13" creationId="{BCE11BCA-5BF9-3F29-8357-30A256C2360B}"/>
          </ac:spMkLst>
        </pc:spChg>
        <pc:spChg chg="add mod">
          <ac:chgData name="Mardani, Saman" userId="fa72cb8d-ac0b-404c-bd10-fd9e55e2cdc3" providerId="ADAL" clId="{FBFF622D-4F04-4FDF-8B5D-F9FB81538D6E}" dt="2023-11-13T08:12:10.874" v="2695"/>
          <ac:spMkLst>
            <pc:docMk/>
            <pc:sldMk cId="2075399231" sldId="497"/>
            <ac:spMk id="15" creationId="{3F816C64-3903-9F29-A4A0-5BB3641A7ACF}"/>
          </ac:spMkLst>
        </pc:spChg>
        <pc:spChg chg="add del mod">
          <ac:chgData name="Mardani, Saman" userId="fa72cb8d-ac0b-404c-bd10-fd9e55e2cdc3" providerId="ADAL" clId="{FBFF622D-4F04-4FDF-8B5D-F9FB81538D6E}" dt="2023-11-13T08:12:11.490" v="2697"/>
          <ac:spMkLst>
            <pc:docMk/>
            <pc:sldMk cId="2075399231" sldId="497"/>
            <ac:spMk id="16" creationId="{65CBC75D-10DD-A240-0707-5F6EB30CD9AC}"/>
          </ac:spMkLst>
        </pc:spChg>
        <pc:picChg chg="add del mod">
          <ac:chgData name="Mardani, Saman" userId="fa72cb8d-ac0b-404c-bd10-fd9e55e2cdc3" providerId="ADAL" clId="{FBFF622D-4F04-4FDF-8B5D-F9FB81538D6E}" dt="2023-11-13T08:11:38.557" v="2685" actId="478"/>
          <ac:picMkLst>
            <pc:docMk/>
            <pc:sldMk cId="2075399231" sldId="497"/>
            <ac:picMk id="10" creationId="{1C5DC527-9EF9-4CB3-A5F8-62D9F7D932A6}"/>
          </ac:picMkLst>
        </pc:picChg>
        <pc:picChg chg="del">
          <ac:chgData name="Mardani, Saman" userId="fa72cb8d-ac0b-404c-bd10-fd9e55e2cdc3" providerId="ADAL" clId="{FBFF622D-4F04-4FDF-8B5D-F9FB81538D6E}" dt="2023-11-13T08:12:16.840" v="2700" actId="478"/>
          <ac:picMkLst>
            <pc:docMk/>
            <pc:sldMk cId="2075399231" sldId="497"/>
            <ac:picMk id="2050" creationId="{DC99A8C5-84C0-8168-568B-9916AB8EC2B8}"/>
          </ac:picMkLst>
        </pc:picChg>
        <pc:picChg chg="add mod">
          <ac:chgData name="Mardani, Saman" userId="fa72cb8d-ac0b-404c-bd10-fd9e55e2cdc3" providerId="ADAL" clId="{FBFF622D-4F04-4FDF-8B5D-F9FB81538D6E}" dt="2023-11-13T08:12:26.884" v="2704" actId="1076"/>
          <ac:picMkLst>
            <pc:docMk/>
            <pc:sldMk cId="2075399231" sldId="497"/>
            <ac:picMk id="3074" creationId="{294580F6-664A-CCE5-96F8-DEB3B48AD3F6}"/>
          </ac:picMkLst>
        </pc:picChg>
      </pc:sldChg>
      <pc:sldChg chg="modSp add mod">
        <pc:chgData name="Mardani, Saman" userId="fa72cb8d-ac0b-404c-bd10-fd9e55e2cdc3" providerId="ADAL" clId="{FBFF622D-4F04-4FDF-8B5D-F9FB81538D6E}" dt="2023-11-13T08:17:29.112" v="3157" actId="1076"/>
        <pc:sldMkLst>
          <pc:docMk/>
          <pc:sldMk cId="2015212624" sldId="498"/>
        </pc:sldMkLst>
        <pc:spChg chg="mod">
          <ac:chgData name="Mardani, Saman" userId="fa72cb8d-ac0b-404c-bd10-fd9e55e2cdc3" providerId="ADAL" clId="{FBFF622D-4F04-4FDF-8B5D-F9FB81538D6E}" dt="2023-11-13T08:15:11.074" v="2843" actId="20577"/>
          <ac:spMkLst>
            <pc:docMk/>
            <pc:sldMk cId="2015212624" sldId="498"/>
            <ac:spMk id="8" creationId="{A7E0398B-35D2-4354-97D4-B14703059E11}"/>
          </ac:spMkLst>
        </pc:spChg>
        <pc:spChg chg="mod">
          <ac:chgData name="Mardani, Saman" userId="fa72cb8d-ac0b-404c-bd10-fd9e55e2cdc3" providerId="ADAL" clId="{FBFF622D-4F04-4FDF-8B5D-F9FB81538D6E}" dt="2023-11-13T08:17:29.112" v="3157" actId="1076"/>
          <ac:spMkLst>
            <pc:docMk/>
            <pc:sldMk cId="2015212624" sldId="498"/>
            <ac:spMk id="9" creationId="{0F64EFA1-7918-4814-0F9D-6BBEF309CBFC}"/>
          </ac:spMkLst>
        </pc:spChg>
      </pc:sldChg>
      <pc:sldChg chg="modSp add mod">
        <pc:chgData name="Mardani, Saman" userId="fa72cb8d-ac0b-404c-bd10-fd9e55e2cdc3" providerId="ADAL" clId="{FBFF622D-4F04-4FDF-8B5D-F9FB81538D6E}" dt="2023-11-13T08:19:31.129" v="3327" actId="20577"/>
        <pc:sldMkLst>
          <pc:docMk/>
          <pc:sldMk cId="3039552350" sldId="499"/>
        </pc:sldMkLst>
        <pc:spChg chg="mod">
          <ac:chgData name="Mardani, Saman" userId="fa72cb8d-ac0b-404c-bd10-fd9e55e2cdc3" providerId="ADAL" clId="{FBFF622D-4F04-4FDF-8B5D-F9FB81538D6E}" dt="2023-11-13T08:18:44.620" v="3228" actId="20577"/>
          <ac:spMkLst>
            <pc:docMk/>
            <pc:sldMk cId="3039552350" sldId="499"/>
            <ac:spMk id="8" creationId="{A7E0398B-35D2-4354-97D4-B14703059E11}"/>
          </ac:spMkLst>
        </pc:spChg>
        <pc:spChg chg="mod">
          <ac:chgData name="Mardani, Saman" userId="fa72cb8d-ac0b-404c-bd10-fd9e55e2cdc3" providerId="ADAL" clId="{FBFF622D-4F04-4FDF-8B5D-F9FB81538D6E}" dt="2023-11-13T08:19:31.129" v="3327" actId="20577"/>
          <ac:spMkLst>
            <pc:docMk/>
            <pc:sldMk cId="3039552350" sldId="499"/>
            <ac:spMk id="9" creationId="{0F64EFA1-7918-4814-0F9D-6BBEF309CB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EC26CC-4617-E445-9EFD-D49D2B6AD6C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0A8B21F2-27C0-884C-819E-658964289E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AB575A68-DBD8-F545-95B5-9D8AB0F5C978}" type="datetimeFigureOut">
              <a:rPr lang="sv-SE" smtClean="0"/>
              <a:t>2023-11-10</a:t>
            </a:fld>
            <a:endParaRPr lang="sv-SE"/>
          </a:p>
        </p:txBody>
      </p:sp>
      <p:sp>
        <p:nvSpPr>
          <p:cNvPr id="4" name="Footer Placeholder 3">
            <a:extLst>
              <a:ext uri="{FF2B5EF4-FFF2-40B4-BE49-F238E27FC236}">
                <a16:creationId xmlns:a16="http://schemas.microsoft.com/office/drawing/2014/main" id="{EAD1E00E-2E2F-B84E-9F0E-6BDA0DD03A25}"/>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BFAEB69E-E245-C146-A4C9-DF8D9F877FD0}"/>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375BFCC3-21E5-1C44-8EF0-15563315C363}" type="slidenum">
              <a:rPr lang="sv-SE" smtClean="0"/>
              <a:t>‹#›</a:t>
            </a:fld>
            <a:endParaRPr lang="sv-SE"/>
          </a:p>
        </p:txBody>
      </p:sp>
    </p:spTree>
    <p:extLst>
      <p:ext uri="{BB962C8B-B14F-4D97-AF65-F5344CB8AC3E}">
        <p14:creationId xmlns:p14="http://schemas.microsoft.com/office/powerpoint/2010/main" val="366062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98797AD-3876-EF40-84D5-36A6A690AD8C}" type="datetimeFigureOut">
              <a:rPr lang="sv-SE" smtClean="0"/>
              <a:t>2023-11-10</a:t>
            </a:fld>
            <a:endParaRPr lang="sv-SE"/>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518F6A8-7047-8E44-8143-20FA4495195F}" type="slidenum">
              <a:rPr lang="sv-SE" smtClean="0"/>
              <a:t>‹#›</a:t>
            </a:fld>
            <a:endParaRPr lang="sv-SE"/>
          </a:p>
        </p:txBody>
      </p:sp>
    </p:spTree>
    <p:extLst>
      <p:ext uri="{BB962C8B-B14F-4D97-AF65-F5344CB8AC3E}">
        <p14:creationId xmlns:p14="http://schemas.microsoft.com/office/powerpoint/2010/main" val="3439661484"/>
      </p:ext>
    </p:extLst>
  </p:cSld>
  <p:clrMap bg1="lt1" tx1="dk1" bg2="lt2" tx2="dk2" accent1="accent1" accent2="accent2" accent3="accent3" accent4="accent4" accent5="accent5" accent6="accent6" hlink="hlink" folHlink="folHlink"/>
  <p:notesStyle>
    <a:lvl1pPr marL="0" algn="l" defTabSz="761718" rtl="0" eaLnBrk="1" latinLnBrk="0" hangingPunct="1">
      <a:defRPr sz="1000" kern="1200">
        <a:solidFill>
          <a:schemeClr val="tx1"/>
        </a:solidFill>
        <a:latin typeface="+mn-lt"/>
        <a:ea typeface="+mn-ea"/>
        <a:cs typeface="+mn-cs"/>
      </a:defRPr>
    </a:lvl1pPr>
    <a:lvl2pPr marL="380859" algn="l" defTabSz="761718" rtl="0" eaLnBrk="1" latinLnBrk="0" hangingPunct="1">
      <a:defRPr sz="1000" kern="1200">
        <a:solidFill>
          <a:schemeClr val="tx1"/>
        </a:solidFill>
        <a:latin typeface="+mn-lt"/>
        <a:ea typeface="+mn-ea"/>
        <a:cs typeface="+mn-cs"/>
      </a:defRPr>
    </a:lvl2pPr>
    <a:lvl3pPr marL="761718" algn="l" defTabSz="761718" rtl="0" eaLnBrk="1" latinLnBrk="0" hangingPunct="1">
      <a:defRPr sz="1000" kern="1200">
        <a:solidFill>
          <a:schemeClr val="tx1"/>
        </a:solidFill>
        <a:latin typeface="+mn-lt"/>
        <a:ea typeface="+mn-ea"/>
        <a:cs typeface="+mn-cs"/>
      </a:defRPr>
    </a:lvl3pPr>
    <a:lvl4pPr marL="1142577" algn="l" defTabSz="761718" rtl="0" eaLnBrk="1" latinLnBrk="0" hangingPunct="1">
      <a:defRPr sz="1000" kern="1200">
        <a:solidFill>
          <a:schemeClr val="tx1"/>
        </a:solidFill>
        <a:latin typeface="+mn-lt"/>
        <a:ea typeface="+mn-ea"/>
        <a:cs typeface="+mn-cs"/>
      </a:defRPr>
    </a:lvl4pPr>
    <a:lvl5pPr marL="1523436" algn="l" defTabSz="761718" rtl="0" eaLnBrk="1" latinLnBrk="0" hangingPunct="1">
      <a:defRPr sz="1000" kern="1200">
        <a:solidFill>
          <a:schemeClr val="tx1"/>
        </a:solidFill>
        <a:latin typeface="+mn-lt"/>
        <a:ea typeface="+mn-ea"/>
        <a:cs typeface="+mn-cs"/>
      </a:defRPr>
    </a:lvl5pPr>
    <a:lvl6pPr marL="1904295" algn="l" defTabSz="761718" rtl="0" eaLnBrk="1" latinLnBrk="0" hangingPunct="1">
      <a:defRPr sz="1000" kern="1200">
        <a:solidFill>
          <a:schemeClr val="tx1"/>
        </a:solidFill>
        <a:latin typeface="+mn-lt"/>
        <a:ea typeface="+mn-ea"/>
        <a:cs typeface="+mn-cs"/>
      </a:defRPr>
    </a:lvl6pPr>
    <a:lvl7pPr marL="2285154" algn="l" defTabSz="761718" rtl="0" eaLnBrk="1" latinLnBrk="0" hangingPunct="1">
      <a:defRPr sz="1000" kern="1200">
        <a:solidFill>
          <a:schemeClr val="tx1"/>
        </a:solidFill>
        <a:latin typeface="+mn-lt"/>
        <a:ea typeface="+mn-ea"/>
        <a:cs typeface="+mn-cs"/>
      </a:defRPr>
    </a:lvl7pPr>
    <a:lvl8pPr marL="2666013" algn="l" defTabSz="761718" rtl="0" eaLnBrk="1" latinLnBrk="0" hangingPunct="1">
      <a:defRPr sz="1000" kern="1200">
        <a:solidFill>
          <a:schemeClr val="tx1"/>
        </a:solidFill>
        <a:latin typeface="+mn-lt"/>
        <a:ea typeface="+mn-ea"/>
        <a:cs typeface="+mn-cs"/>
      </a:defRPr>
    </a:lvl8pPr>
    <a:lvl9pPr marL="3046872" algn="l" defTabSz="761718"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400264" y="1497772"/>
            <a:ext cx="9318918" cy="440147"/>
          </a:xfrm>
          <a:prstGeom prst="rect">
            <a:avLst/>
          </a:prstGeom>
        </p:spPr>
        <p:txBody>
          <a:bodyPr lIns="0" anchor="t" anchorCtr="0">
            <a:noAutofit/>
          </a:bodyPr>
          <a:lstStyle>
            <a:lvl1pPr algn="ctr">
              <a:lnSpc>
                <a:spcPts val="4221"/>
              </a:lnSpc>
              <a:defRPr sz="3200" b="0" spc="0" baseline="0">
                <a:solidFill>
                  <a:schemeClr val="bg1"/>
                </a:solidFill>
                <a:latin typeface="Volvo Novum Medium" panose="020B0603040502060204" pitchFamily="34" charset="0"/>
              </a:defRPr>
            </a:lvl1pPr>
            <a:lvl2pPr algn="ctr">
              <a:defRPr sz="3665">
                <a:latin typeface="Volvo Broad Pro" panose="02000606020000020004" pitchFamily="2" charset="0"/>
              </a:defRPr>
            </a:lvl2pPr>
          </a:lstStyle>
          <a:p>
            <a:pPr lvl="0"/>
            <a:r>
              <a:rPr lang="en-GB" noProof="0" dirty="0"/>
              <a:t>Click to add presentation title</a:t>
            </a:r>
          </a:p>
        </p:txBody>
      </p:sp>
      <p:sp>
        <p:nvSpPr>
          <p:cNvPr id="9" name="Text Placeholder 2">
            <a:extLst>
              <a:ext uri="{FF2B5EF4-FFF2-40B4-BE49-F238E27FC236}">
                <a16:creationId xmlns:a16="http://schemas.microsoft.com/office/drawing/2014/main" id="{BF2615E8-A893-4A16-94F4-6A82C28D5CD7}"/>
              </a:ext>
            </a:extLst>
          </p:cNvPr>
          <p:cNvSpPr>
            <a:spLocks noGrp="1"/>
          </p:cNvSpPr>
          <p:nvPr>
            <p:ph type="body" sz="quarter" idx="16" hasCustomPrompt="1"/>
          </p:nvPr>
        </p:nvSpPr>
        <p:spPr>
          <a:xfrm>
            <a:off x="400264" y="941527"/>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sp>
        <p:nvSpPr>
          <p:cNvPr id="8" name="Text Placeholder 2">
            <a:extLst>
              <a:ext uri="{FF2B5EF4-FFF2-40B4-BE49-F238E27FC236}">
                <a16:creationId xmlns:a16="http://schemas.microsoft.com/office/drawing/2014/main" id="{68FF4DB3-EA15-4BC7-AF20-05192E68E52F}"/>
              </a:ext>
            </a:extLst>
          </p:cNvPr>
          <p:cNvSpPr>
            <a:spLocks noGrp="1"/>
          </p:cNvSpPr>
          <p:nvPr>
            <p:ph type="body" sz="quarter" idx="14" hasCustomPrompt="1"/>
          </p:nvPr>
        </p:nvSpPr>
        <p:spPr>
          <a:xfrm>
            <a:off x="2181679" y="505355"/>
            <a:ext cx="5796643" cy="368236"/>
          </a:xfrm>
        </p:spPr>
        <p:txBody>
          <a:bodyPr>
            <a:noAutofit/>
          </a:bodyPr>
          <a:lstStyle>
            <a:lvl1pPr algn="ctr">
              <a:spcAft>
                <a:spcPts val="0"/>
              </a:spcAft>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pPr lvl="0"/>
            <a:r>
              <a:rPr lang="en-GB" dirty="0"/>
              <a:t>Please note: Logo must be visible on every page. </a:t>
            </a:r>
            <a:br>
              <a:rPr lang="en-GB" dirty="0"/>
            </a:br>
            <a:r>
              <a:rPr lang="en-GB" dirty="0"/>
              <a:t>Use only one (1) title page per presentation.</a:t>
            </a:r>
          </a:p>
        </p:txBody>
      </p:sp>
      <p:sp>
        <p:nvSpPr>
          <p:cNvPr id="12" name="Footer Placeholder 3">
            <a:extLst>
              <a:ext uri="{FF2B5EF4-FFF2-40B4-BE49-F238E27FC236}">
                <a16:creationId xmlns:a16="http://schemas.microsoft.com/office/drawing/2014/main" id="{DFA5B97A-DE66-4024-8AC9-55FDDF2F5D36}"/>
              </a:ext>
            </a:extLst>
          </p:cNvPr>
          <p:cNvSpPr>
            <a:spLocks noGrp="1"/>
          </p:cNvSpPr>
          <p:nvPr>
            <p:ph type="ftr" sz="quarter" idx="18"/>
          </p:nvPr>
        </p:nvSpPr>
        <p:spPr>
          <a:xfrm>
            <a:off x="1569610" y="5017740"/>
            <a:ext cx="7020780" cy="191905"/>
          </a:xfrm>
        </p:spPr>
        <p:txBody>
          <a:bodyPr/>
          <a:lstStyle>
            <a:lvl1pPr algn="ctr">
              <a:defRPr sz="1200">
                <a:solidFill>
                  <a:schemeClr val="bg1"/>
                </a:solidFill>
              </a:defRPr>
            </a:lvl1pPr>
          </a:lstStyle>
          <a:p>
            <a:r>
              <a:rPr lang="en-US"/>
              <a:t>Presentation title, Full name, Security Class: Proprietary</a:t>
            </a:r>
            <a:endParaRPr lang="en-GB" dirty="0"/>
          </a:p>
        </p:txBody>
      </p:sp>
      <p:sp>
        <p:nvSpPr>
          <p:cNvPr id="7" name="Date Placeholder 2">
            <a:extLst>
              <a:ext uri="{FF2B5EF4-FFF2-40B4-BE49-F238E27FC236}">
                <a16:creationId xmlns:a16="http://schemas.microsoft.com/office/drawing/2014/main" id="{92F224A9-B4F9-45A6-964B-8A34C77254B3}"/>
              </a:ext>
            </a:extLst>
          </p:cNvPr>
          <p:cNvSpPr>
            <a:spLocks noGrp="1"/>
          </p:cNvSpPr>
          <p:nvPr>
            <p:ph type="dt" sz="half" idx="2"/>
          </p:nvPr>
        </p:nvSpPr>
        <p:spPr>
          <a:xfrm>
            <a:off x="4424846" y="5305772"/>
            <a:ext cx="1310309" cy="191905"/>
          </a:xfrm>
          <a:prstGeom prst="rect">
            <a:avLst/>
          </a:prstGeom>
        </p:spPr>
        <p:txBody>
          <a:bodyPr lIns="0" tIns="0" rIns="0" bIns="0" anchor="ctr" anchorCtr="0"/>
          <a:lstStyle>
            <a:lvl1pPr marL="8817" indent="0" algn="ctr">
              <a:tabLst/>
              <a:defRPr sz="1000" b="0" i="0">
                <a:solidFill>
                  <a:schemeClr val="bg1"/>
                </a:solidFill>
                <a:latin typeface="Volvo Novum Light" panose="020B0303040502060204" pitchFamily="34" charset="77"/>
              </a:defRPr>
            </a:lvl1pPr>
          </a:lstStyle>
          <a:p>
            <a:r>
              <a:rPr lang="en-US"/>
              <a:t>YYYY.MM.DD</a:t>
            </a:r>
            <a:endParaRPr lang="en-GB" dirty="0"/>
          </a:p>
        </p:txBody>
      </p:sp>
      <p:pic>
        <p:nvPicPr>
          <p:cNvPr id="10" name="Graphic 9">
            <a:extLst>
              <a:ext uri="{FF2B5EF4-FFF2-40B4-BE49-F238E27FC236}">
                <a16:creationId xmlns:a16="http://schemas.microsoft.com/office/drawing/2014/main" id="{CA8EB2D3-BEC3-BB4F-96E4-5918A86078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7800" y="251325"/>
            <a:ext cx="1004400" cy="77696"/>
          </a:xfrm>
          <a:prstGeom prst="rect">
            <a:avLst/>
          </a:prstGeom>
        </p:spPr>
      </p:pic>
    </p:spTree>
    <p:extLst>
      <p:ext uri="{BB962C8B-B14F-4D97-AF65-F5344CB8AC3E}">
        <p14:creationId xmlns:p14="http://schemas.microsoft.com/office/powerpoint/2010/main" val="34539918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464" y="2384778"/>
            <a:ext cx="7354714" cy="1596373"/>
          </a:xfrm>
        </p:spPr>
        <p:txBody>
          <a:bodyPr anchor="b"/>
          <a:lstStyle>
            <a:lvl1pPr algn="l">
              <a:defRPr sz="3333" b="0" cap="none"/>
            </a:lvl1pPr>
          </a:lstStyle>
          <a:p>
            <a:r>
              <a:rPr lang="en-US"/>
              <a:t>Click to edit Master title style</a:t>
            </a:r>
            <a:endParaRPr lang="en-US" dirty="0"/>
          </a:p>
        </p:txBody>
      </p:sp>
      <p:sp>
        <p:nvSpPr>
          <p:cNvPr id="3" name="Text Placeholder 2"/>
          <p:cNvSpPr>
            <a:spLocks noGrp="1"/>
          </p:cNvSpPr>
          <p:nvPr>
            <p:ph type="body" idx="1"/>
          </p:nvPr>
        </p:nvSpPr>
        <p:spPr>
          <a:xfrm>
            <a:off x="962463" y="3981151"/>
            <a:ext cx="7354715" cy="717000"/>
          </a:xfrm>
        </p:spPr>
        <p:txBody>
          <a:bodyPr anchor="t"/>
          <a:lstStyle>
            <a:lvl1pPr marL="0" indent="0" algn="l">
              <a:buNone/>
              <a:defRPr sz="1667" cap="all">
                <a:solidFill>
                  <a:schemeClr val="bg2">
                    <a:lumMod val="40000"/>
                    <a:lumOff val="6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09256227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9427" y="1717146"/>
            <a:ext cx="3663616" cy="3496469"/>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2078" y="1713411"/>
            <a:ext cx="3663618" cy="3500204"/>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YYYY.MM.DD</a:t>
            </a:r>
            <a:endParaRPr lang="en-GB" dirty="0"/>
          </a:p>
        </p:txBody>
      </p:sp>
      <p:sp>
        <p:nvSpPr>
          <p:cNvPr id="6" name="Footer Placeholder 5"/>
          <p:cNvSpPr>
            <a:spLocks noGrp="1"/>
          </p:cNvSpPr>
          <p:nvPr>
            <p:ph type="ftr" sz="quarter" idx="11"/>
          </p:nvPr>
        </p:nvSpPr>
        <p:spPr/>
        <p:txBody>
          <a:bodyPr/>
          <a:lstStyle/>
          <a:p>
            <a:r>
              <a:rPr lang="en-US"/>
              <a:t>Presentation title, Full name, Security Class: Proprietary</a:t>
            </a:r>
            <a:endParaRPr lang="en-GB" dirty="0"/>
          </a:p>
        </p:txBody>
      </p:sp>
      <p:sp>
        <p:nvSpPr>
          <p:cNvPr id="7" name="Slide Number Placeholder 6"/>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53544774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9428" y="1587500"/>
            <a:ext cx="3663615"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919427" y="2095500"/>
            <a:ext cx="3663616" cy="3118115"/>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2080" y="1587500"/>
            <a:ext cx="3663616"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712080" y="2095500"/>
            <a:ext cx="3663616" cy="3118115"/>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YYYY.MM.DD</a:t>
            </a:r>
            <a:endParaRPr lang="en-GB" dirty="0"/>
          </a:p>
        </p:txBody>
      </p:sp>
      <p:sp>
        <p:nvSpPr>
          <p:cNvPr id="8" name="Footer Placeholder 7"/>
          <p:cNvSpPr>
            <a:spLocks noGrp="1"/>
          </p:cNvSpPr>
          <p:nvPr>
            <p:ph type="ftr" sz="quarter" idx="11"/>
          </p:nvPr>
        </p:nvSpPr>
        <p:spPr/>
        <p:txBody>
          <a:bodyPr/>
          <a:lstStyle/>
          <a:p>
            <a:r>
              <a:rPr lang="en-US"/>
              <a:t>Presentation title, Full name, Security Class: Proprietary</a:t>
            </a:r>
            <a:endParaRPr lang="en-GB" dirty="0"/>
          </a:p>
        </p:txBody>
      </p:sp>
      <p:sp>
        <p:nvSpPr>
          <p:cNvPr id="9" name="Slide Number Placeholder 8"/>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84371763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YYYY.MM.DD</a:t>
            </a:r>
            <a:endParaRPr lang="en-GB" dirty="0"/>
          </a:p>
        </p:txBody>
      </p:sp>
      <p:sp>
        <p:nvSpPr>
          <p:cNvPr id="5" name="Footer Placeholder 3"/>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4"/>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66518835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49694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461" y="1206500"/>
            <a:ext cx="2834220" cy="12065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987180" y="1206500"/>
            <a:ext cx="4329998" cy="3810000"/>
          </a:xfrm>
        </p:spPr>
        <p:txBody>
          <a:bodyPr anchor="ctr">
            <a:normAutofit/>
          </a:bodyPr>
          <a:lstStyle>
            <a:lvl1pPr>
              <a:defRPr sz="1667"/>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2461" y="2607734"/>
            <a:ext cx="2834219" cy="241299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YYYY.MM.DD</a:t>
            </a:r>
            <a:endParaRPr lang="en-GB" dirty="0"/>
          </a:p>
        </p:txBody>
      </p:sp>
      <p:sp>
        <p:nvSpPr>
          <p:cNvPr id="5" name="Footer Placeholder 5"/>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6"/>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33147872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1589" y="1545160"/>
            <a:ext cx="4244088" cy="1312340"/>
          </a:xfrm>
        </p:spPr>
        <p:txBody>
          <a:bodyPr anchor="b">
            <a:normAutofit/>
          </a:bodyPr>
          <a:lstStyle>
            <a:lvl1pPr algn="l">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91288" y="952500"/>
            <a:ext cx="26670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962462" y="3048000"/>
            <a:ext cx="4237483" cy="1143000"/>
          </a:xfrm>
        </p:spPr>
        <p:txBody>
          <a:bodyPr>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YYYY.MM.DD</a:t>
            </a:r>
            <a:endParaRPr lang="en-GB" dirty="0"/>
          </a:p>
        </p:txBody>
      </p:sp>
      <p:sp>
        <p:nvSpPr>
          <p:cNvPr id="6" name="Footer Placeholder 5"/>
          <p:cNvSpPr>
            <a:spLocks noGrp="1"/>
          </p:cNvSpPr>
          <p:nvPr>
            <p:ph type="ftr" sz="quarter" idx="11"/>
          </p:nvPr>
        </p:nvSpPr>
        <p:spPr/>
        <p:txBody>
          <a:bodyPr/>
          <a:lstStyle/>
          <a:p>
            <a:r>
              <a:rPr lang="en-US"/>
              <a:t>Presentation title, Full name, Security Class: Proprietary</a:t>
            </a:r>
            <a:endParaRPr lang="en-GB" dirty="0"/>
          </a:p>
        </p:txBody>
      </p:sp>
      <p:sp>
        <p:nvSpPr>
          <p:cNvPr id="7" name="Slide Number Placeholder 6"/>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419861729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464" y="4000489"/>
            <a:ext cx="7354714" cy="472282"/>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62463" y="571500"/>
            <a:ext cx="7354715"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962464" y="4472771"/>
            <a:ext cx="7354713" cy="41142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YYYY.MM.DD</a:t>
            </a:r>
            <a:endParaRPr lang="en-GB" dirty="0"/>
          </a:p>
        </p:txBody>
      </p:sp>
      <p:sp>
        <p:nvSpPr>
          <p:cNvPr id="6" name="Footer Placeholder 5"/>
          <p:cNvSpPr>
            <a:spLocks noGrp="1"/>
          </p:cNvSpPr>
          <p:nvPr>
            <p:ph type="ftr" sz="quarter" idx="11"/>
          </p:nvPr>
        </p:nvSpPr>
        <p:spPr/>
        <p:txBody>
          <a:bodyPr/>
          <a:lstStyle/>
          <a:p>
            <a:r>
              <a:rPr lang="en-US"/>
              <a:t>Presentation title, Full name, Security Class: Proprietary</a:t>
            </a:r>
            <a:endParaRPr lang="en-GB" dirty="0"/>
          </a:p>
        </p:txBody>
      </p:sp>
      <p:sp>
        <p:nvSpPr>
          <p:cNvPr id="7" name="Slide Number Placeholder 6"/>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64758555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62462" y="1206500"/>
            <a:ext cx="7354716" cy="1651000"/>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962462" y="3048000"/>
            <a:ext cx="7354716" cy="1968500"/>
          </a:xfrm>
        </p:spPr>
        <p:txBody>
          <a:bodyPr anchor="ctr">
            <a:normAutofit/>
          </a:bodyPr>
          <a:lstStyle>
            <a:lvl1pPr marL="0" indent="0">
              <a:buNone/>
              <a:defRPr sz="15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9537198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2335" y="1206500"/>
            <a:ext cx="6666096" cy="1936145"/>
          </a:xfrm>
        </p:spPr>
        <p:txBody>
          <a:bodyPr/>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a:xfrm>
            <a:off x="1608667" y="3142645"/>
            <a:ext cx="6066374" cy="285145"/>
          </a:xfrm>
        </p:spPr>
        <p:txBody>
          <a:bodyPr vert="horz" lIns="91440" tIns="45720" rIns="91440" bIns="45720" rtlCol="0" anchor="t">
            <a:normAutofit/>
          </a:bodyPr>
          <a:lstStyle>
            <a:lvl1pPr marL="0" indent="0">
              <a:buNone/>
              <a:defRPr lang="en-US" sz="1167" b="0" i="0" kern="1200" cap="small" dirty="0">
                <a:solidFill>
                  <a:schemeClr val="bg2">
                    <a:lumMod val="40000"/>
                    <a:lumOff val="60000"/>
                  </a:schemeClr>
                </a:solidFill>
                <a:latin typeface="+mj-lt"/>
                <a:ea typeface="+mj-ea"/>
                <a:cs typeface="+mj-cs"/>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marL="0" lvl="0" indent="0">
              <a:buNone/>
            </a:pPr>
            <a:r>
              <a:rPr lang="en-US"/>
              <a:t>Click to edit Master text styles</a:t>
            </a:r>
          </a:p>
        </p:txBody>
      </p:sp>
      <p:sp>
        <p:nvSpPr>
          <p:cNvPr id="10" name="Text Placeholder 3"/>
          <p:cNvSpPr>
            <a:spLocks noGrp="1"/>
          </p:cNvSpPr>
          <p:nvPr>
            <p:ph type="body" sz="half" idx="2"/>
          </p:nvPr>
        </p:nvSpPr>
        <p:spPr>
          <a:xfrm>
            <a:off x="962462" y="3625548"/>
            <a:ext cx="7354716" cy="1397000"/>
          </a:xfrm>
        </p:spPr>
        <p:txBody>
          <a:bodyPr anchor="ctr">
            <a:normAutofit/>
          </a:bodyPr>
          <a:lstStyle>
            <a:lvl1pPr marL="0" indent="0">
              <a:buNone/>
              <a:defRPr sz="15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
        <p:nvSpPr>
          <p:cNvPr id="12" name="TextBox 11"/>
          <p:cNvSpPr txBox="1"/>
          <p:nvPr/>
        </p:nvSpPr>
        <p:spPr>
          <a:xfrm>
            <a:off x="748579" y="809378"/>
            <a:ext cx="668260" cy="165673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166" dirty="0"/>
              <a:t>“</a:t>
            </a:r>
          </a:p>
        </p:txBody>
      </p:sp>
      <p:sp>
        <p:nvSpPr>
          <p:cNvPr id="15" name="TextBox 14"/>
          <p:cNvSpPr txBox="1"/>
          <p:nvPr/>
        </p:nvSpPr>
        <p:spPr>
          <a:xfrm>
            <a:off x="7775408" y="2178156"/>
            <a:ext cx="668260" cy="165673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166" dirty="0"/>
              <a:t>”</a:t>
            </a:r>
          </a:p>
        </p:txBody>
      </p:sp>
    </p:spTree>
    <p:extLst>
      <p:ext uri="{BB962C8B-B14F-4D97-AF65-F5344CB8AC3E}">
        <p14:creationId xmlns:p14="http://schemas.microsoft.com/office/powerpoint/2010/main" val="418323095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400266" y="897887"/>
            <a:ext cx="9318916" cy="359378"/>
          </a:xfrm>
          <a:prstGeom prst="rect">
            <a:avLst/>
          </a:prstGeom>
        </p:spPr>
        <p:txBody>
          <a:bodyPr anchor="b" anchorCtr="0"/>
          <a:lstStyle>
            <a:lvl1pPr algn="l">
              <a:defRPr sz="2400"/>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401104"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00"/>
            </a:lvl7pPr>
            <a:lvl8pPr>
              <a:defRPr sz="800"/>
            </a:lvl8pPr>
            <a:lvl9pPr>
              <a:defRPr sz="8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6" name="Content Placeholder 5">
            <a:extLst>
              <a:ext uri="{FF2B5EF4-FFF2-40B4-BE49-F238E27FC236}">
                <a16:creationId xmlns:a16="http://schemas.microsoft.com/office/drawing/2014/main" id="{C3789464-41F1-934D-8ABD-3A7B7811D112}"/>
              </a:ext>
            </a:extLst>
          </p:cNvPr>
          <p:cNvSpPr>
            <a:spLocks noGrp="1"/>
          </p:cNvSpPr>
          <p:nvPr>
            <p:ph sz="quarter" idx="35" hasCustomPrompt="1"/>
          </p:nvPr>
        </p:nvSpPr>
        <p:spPr>
          <a:xfrm>
            <a:off x="5200743" y="1497079"/>
            <a:ext cx="4518438" cy="3840565"/>
          </a:xfrm>
          <a:solidFill>
            <a:schemeClr val="bg1">
              <a:lumMod val="85000"/>
            </a:schemeClr>
          </a:solidFill>
        </p:spPr>
        <p:txBody>
          <a:bodyPr tIns="1044000" anchor="ctr" anchorCtr="1">
            <a:normAutofit/>
          </a:bodyPr>
          <a:lstStyle>
            <a:lvl1pPr>
              <a:defRPr sz="1000" i="1">
                <a:solidFill>
                  <a:schemeClr val="tx1"/>
                </a:solidFill>
              </a:defRPr>
            </a:lvl1pPr>
            <a:lvl2pPr>
              <a:defRPr sz="1555"/>
            </a:lvl2pPr>
            <a:lvl3pPr>
              <a:defRPr sz="1333"/>
            </a:lvl3pPr>
            <a:lvl4pPr>
              <a:defRPr sz="1222"/>
            </a:lvl4pPr>
            <a:lvl5pPr>
              <a:defRPr sz="1111"/>
            </a:lvl5pPr>
            <a:lvl6pPr>
              <a:defRPr sz="1000"/>
            </a:lvl6pPr>
            <a:lvl7pPr>
              <a:defRPr sz="889"/>
            </a:lvl7pPr>
            <a:lvl8pPr>
              <a:defRPr sz="889"/>
            </a:lvl8pPr>
            <a:lvl9pPr>
              <a:defRPr sz="889"/>
            </a:lvl9pPr>
          </a:lstStyle>
          <a:p>
            <a:pPr lvl="0"/>
            <a:r>
              <a:rPr lang="en-GB" noProof="0" dirty="0"/>
              <a:t>Click to add image, graph or other media</a:t>
            </a:r>
          </a:p>
        </p:txBody>
      </p:sp>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11" name="Text Placeholder 2">
            <a:extLst>
              <a:ext uri="{FF2B5EF4-FFF2-40B4-BE49-F238E27FC236}">
                <a16:creationId xmlns:a16="http://schemas.microsoft.com/office/drawing/2014/main" id="{83C1C90B-F611-4664-A6D5-CDEF7CD453CB}"/>
              </a:ext>
            </a:extLst>
          </p:cNvPr>
          <p:cNvSpPr>
            <a:spLocks noGrp="1"/>
          </p:cNvSpPr>
          <p:nvPr>
            <p:ph type="body" sz="quarter" idx="16" hasCustomPrompt="1"/>
          </p:nvPr>
        </p:nvSpPr>
        <p:spPr>
          <a:xfrm>
            <a:off x="400264" y="517240"/>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pic>
        <p:nvPicPr>
          <p:cNvPr id="14" name="Graphic 13">
            <a:extLst>
              <a:ext uri="{FF2B5EF4-FFF2-40B4-BE49-F238E27FC236}">
                <a16:creationId xmlns:a16="http://schemas.microsoft.com/office/drawing/2014/main" id="{BBDA89A9-A50F-2B40-B870-0122715898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7800" y="251325"/>
            <a:ext cx="1004400" cy="77696"/>
          </a:xfrm>
          <a:prstGeom prst="rect">
            <a:avLst/>
          </a:prstGeom>
        </p:spPr>
      </p:pic>
    </p:spTree>
    <p:extLst>
      <p:ext uri="{BB962C8B-B14F-4D97-AF65-F5344CB8AC3E}">
        <p14:creationId xmlns:p14="http://schemas.microsoft.com/office/powerpoint/2010/main" val="38472922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62462" y="2603501"/>
            <a:ext cx="7354717" cy="1377650"/>
          </a:xfrm>
        </p:spPr>
        <p:txBody>
          <a:bodyPr anchor="b"/>
          <a:lstStyle>
            <a:lvl1pPr algn="l">
              <a:defRPr sz="3333" b="0" cap="none"/>
            </a:lvl1pPr>
          </a:lstStyle>
          <a:p>
            <a:r>
              <a:rPr lang="en-US"/>
              <a:t>Click to edit Master title style</a:t>
            </a:r>
            <a:endParaRPr lang="en-US" dirty="0"/>
          </a:p>
        </p:txBody>
      </p:sp>
      <p:sp>
        <p:nvSpPr>
          <p:cNvPr id="3" name="Text Placeholder 2"/>
          <p:cNvSpPr>
            <a:spLocks noGrp="1"/>
          </p:cNvSpPr>
          <p:nvPr>
            <p:ph type="body" idx="1"/>
          </p:nvPr>
        </p:nvSpPr>
        <p:spPr>
          <a:xfrm>
            <a:off x="962462" y="3981151"/>
            <a:ext cx="7354716" cy="717000"/>
          </a:xfrm>
        </p:spPr>
        <p:txBody>
          <a:bodyPr anchor="t"/>
          <a:lstStyle>
            <a:lvl1pPr marL="0" indent="0" algn="l">
              <a:buNone/>
              <a:defRPr sz="1667" cap="none">
                <a:solidFill>
                  <a:schemeClr val="bg2">
                    <a:lumMod val="40000"/>
                    <a:lumOff val="6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62632581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a:t>Click to edit Master title style</a:t>
            </a:r>
            <a:endParaRPr lang="en-US" dirty="0"/>
          </a:p>
        </p:txBody>
      </p:sp>
      <p:sp>
        <p:nvSpPr>
          <p:cNvPr id="3" name="Text Placeholder 2"/>
          <p:cNvSpPr>
            <a:spLocks noGrp="1"/>
          </p:cNvSpPr>
          <p:nvPr>
            <p:ph type="body" idx="1"/>
          </p:nvPr>
        </p:nvSpPr>
        <p:spPr>
          <a:xfrm>
            <a:off x="527456" y="1651000"/>
            <a:ext cx="2455722"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16" name="Text Placeholder 3"/>
          <p:cNvSpPr>
            <a:spLocks noGrp="1"/>
          </p:cNvSpPr>
          <p:nvPr>
            <p:ph type="body" sz="half" idx="15"/>
          </p:nvPr>
        </p:nvSpPr>
        <p:spPr>
          <a:xfrm>
            <a:off x="543719" y="2222500"/>
            <a:ext cx="2439458"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Text Placeholder 4"/>
          <p:cNvSpPr>
            <a:spLocks noGrp="1"/>
          </p:cNvSpPr>
          <p:nvPr>
            <p:ph type="body" sz="quarter" idx="3"/>
          </p:nvPr>
        </p:nvSpPr>
        <p:spPr>
          <a:xfrm>
            <a:off x="3236383" y="1651000"/>
            <a:ext cx="244686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19" name="Text Placeholder 3"/>
          <p:cNvSpPr>
            <a:spLocks noGrp="1"/>
          </p:cNvSpPr>
          <p:nvPr>
            <p:ph type="body" sz="half" idx="16"/>
          </p:nvPr>
        </p:nvSpPr>
        <p:spPr>
          <a:xfrm>
            <a:off x="3227588" y="2222500"/>
            <a:ext cx="2455662"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14" name="Text Placeholder 4"/>
          <p:cNvSpPr>
            <a:spLocks noGrp="1"/>
          </p:cNvSpPr>
          <p:nvPr>
            <p:ph type="body" sz="quarter" idx="13"/>
          </p:nvPr>
        </p:nvSpPr>
        <p:spPr>
          <a:xfrm>
            <a:off x="5937250" y="1651000"/>
            <a:ext cx="244342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20" name="Text Placeholder 3"/>
          <p:cNvSpPr>
            <a:spLocks noGrp="1"/>
          </p:cNvSpPr>
          <p:nvPr>
            <p:ph type="body" sz="half" idx="17"/>
          </p:nvPr>
        </p:nvSpPr>
        <p:spPr>
          <a:xfrm>
            <a:off x="5937250" y="2222500"/>
            <a:ext cx="2443428"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cxnSp>
        <p:nvCxnSpPr>
          <p:cNvPr id="17" name="Straight Connector 16"/>
          <p:cNvCxnSpPr/>
          <p:nvPr/>
        </p:nvCxnSpPr>
        <p:spPr>
          <a:xfrm>
            <a:off x="3105118"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1856"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YYYY.MM.DD</a:t>
            </a:r>
            <a:endParaRPr lang="en-GB" dirty="0"/>
          </a:p>
        </p:txBody>
      </p:sp>
      <p:sp>
        <p:nvSpPr>
          <p:cNvPr id="4"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80244348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a:t>Click to edit Master title style</a:t>
            </a:r>
            <a:endParaRPr lang="en-US" dirty="0"/>
          </a:p>
        </p:txBody>
      </p:sp>
      <p:sp>
        <p:nvSpPr>
          <p:cNvPr id="3" name="Text Placeholder 2"/>
          <p:cNvSpPr>
            <a:spLocks noGrp="1"/>
          </p:cNvSpPr>
          <p:nvPr>
            <p:ph type="body" idx="1"/>
          </p:nvPr>
        </p:nvSpPr>
        <p:spPr>
          <a:xfrm>
            <a:off x="543719" y="3542458"/>
            <a:ext cx="2450042"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29" name="Picture Placeholder 2"/>
          <p:cNvSpPr>
            <a:spLocks noGrp="1" noChangeAspect="1"/>
          </p:cNvSpPr>
          <p:nvPr>
            <p:ph type="pic" idx="15"/>
          </p:nvPr>
        </p:nvSpPr>
        <p:spPr>
          <a:xfrm>
            <a:off x="543719" y="1841500"/>
            <a:ext cx="2450042"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2" name="Text Placeholder 3"/>
          <p:cNvSpPr>
            <a:spLocks noGrp="1"/>
          </p:cNvSpPr>
          <p:nvPr>
            <p:ph type="body" sz="half" idx="18"/>
          </p:nvPr>
        </p:nvSpPr>
        <p:spPr>
          <a:xfrm>
            <a:off x="543719" y="4022676"/>
            <a:ext cx="2450042"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Text Placeholder 4"/>
          <p:cNvSpPr>
            <a:spLocks noGrp="1"/>
          </p:cNvSpPr>
          <p:nvPr>
            <p:ph type="body" sz="quarter" idx="3"/>
          </p:nvPr>
        </p:nvSpPr>
        <p:spPr>
          <a:xfrm>
            <a:off x="3241146" y="3542458"/>
            <a:ext cx="2442104"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30" name="Picture Placeholder 2"/>
          <p:cNvSpPr>
            <a:spLocks noGrp="1" noChangeAspect="1"/>
          </p:cNvSpPr>
          <p:nvPr>
            <p:ph type="pic" idx="21"/>
          </p:nvPr>
        </p:nvSpPr>
        <p:spPr>
          <a:xfrm>
            <a:off x="3241146" y="1841500"/>
            <a:ext cx="244210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3" name="Text Placeholder 3"/>
          <p:cNvSpPr>
            <a:spLocks noGrp="1"/>
          </p:cNvSpPr>
          <p:nvPr>
            <p:ph type="body" sz="half" idx="19"/>
          </p:nvPr>
        </p:nvSpPr>
        <p:spPr>
          <a:xfrm>
            <a:off x="3240019" y="4022676"/>
            <a:ext cx="2445338"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14" name="Text Placeholder 4"/>
          <p:cNvSpPr>
            <a:spLocks noGrp="1"/>
          </p:cNvSpPr>
          <p:nvPr>
            <p:ph type="body" sz="quarter" idx="13"/>
          </p:nvPr>
        </p:nvSpPr>
        <p:spPr>
          <a:xfrm>
            <a:off x="5937250" y="3542458"/>
            <a:ext cx="244342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31" name="Picture Placeholder 2"/>
          <p:cNvSpPr>
            <a:spLocks noGrp="1" noChangeAspect="1"/>
          </p:cNvSpPr>
          <p:nvPr>
            <p:ph type="pic" idx="22"/>
          </p:nvPr>
        </p:nvSpPr>
        <p:spPr>
          <a:xfrm>
            <a:off x="5937249" y="1841500"/>
            <a:ext cx="244342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24" name="Text Placeholder 3"/>
          <p:cNvSpPr>
            <a:spLocks noGrp="1"/>
          </p:cNvSpPr>
          <p:nvPr>
            <p:ph type="body" sz="half" idx="20"/>
          </p:nvPr>
        </p:nvSpPr>
        <p:spPr>
          <a:xfrm>
            <a:off x="5937146" y="4022674"/>
            <a:ext cx="2446664"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cxnSp>
        <p:nvCxnSpPr>
          <p:cNvPr id="19" name="Straight Connector 18"/>
          <p:cNvCxnSpPr/>
          <p:nvPr/>
        </p:nvCxnSpPr>
        <p:spPr>
          <a:xfrm>
            <a:off x="3105118"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1856"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YYYY.MM.DD</a:t>
            </a:r>
            <a:endParaRPr lang="en-GB" dirty="0"/>
          </a:p>
        </p:txBody>
      </p:sp>
      <p:sp>
        <p:nvSpPr>
          <p:cNvPr id="4"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26130944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87518549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0177" y="358511"/>
            <a:ext cx="1460501" cy="485510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3719" y="739512"/>
            <a:ext cx="6185958" cy="4474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36695176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75CE769-8DF4-401B-B582-7F7A931D5B5D}"/>
              </a:ext>
            </a:extLst>
          </p:cNvPr>
          <p:cNvSpPr>
            <a:spLocks noGrp="1"/>
          </p:cNvSpPr>
          <p:nvPr>
            <p:ph type="pic" sz="quarter" idx="16" hasCustomPrompt="1"/>
          </p:nvPr>
        </p:nvSpPr>
        <p:spPr>
          <a:xfrm>
            <a:off x="1" y="0"/>
            <a:ext cx="10160000" cy="5715000"/>
          </a:xfrm>
          <a:noFill/>
        </p:spPr>
        <p:txBody>
          <a:bodyPr lIns="2520000" tIns="180000" rIns="0" anchor="ctr" anchorCtr="1">
            <a:normAutofit/>
          </a:bodyPr>
          <a:lstStyle>
            <a:lvl1pPr>
              <a:defRPr sz="1100" i="1">
                <a:solidFill>
                  <a:schemeClr val="tx1">
                    <a:lumMod val="50000"/>
                    <a:lumOff val="50000"/>
                  </a:schemeClr>
                </a:solidFill>
              </a:defRPr>
            </a:lvl1pPr>
          </a:lstStyle>
          <a:p>
            <a:r>
              <a:rPr lang="sv-SE" dirty="0"/>
              <a:t>&lt;&lt; </a:t>
            </a:r>
            <a:r>
              <a:rPr lang="sv-SE" dirty="0" err="1"/>
              <a:t>Click</a:t>
            </a:r>
            <a:r>
              <a:rPr lang="sv-SE" dirty="0"/>
              <a:t> to </a:t>
            </a:r>
            <a:r>
              <a:rPr lang="sv-SE" dirty="0" err="1"/>
              <a:t>add</a:t>
            </a:r>
            <a:r>
              <a:rPr lang="sv-SE" dirty="0"/>
              <a:t> </a:t>
            </a:r>
            <a:r>
              <a:rPr lang="sv-SE" dirty="0" err="1"/>
              <a:t>light</a:t>
            </a:r>
            <a:r>
              <a:rPr lang="sv-SE" dirty="0"/>
              <a:t> </a:t>
            </a:r>
            <a:br>
              <a:rPr lang="sv-SE" dirty="0"/>
            </a:br>
            <a:r>
              <a:rPr lang="sv-SE" dirty="0"/>
              <a:t>      </a:t>
            </a:r>
            <a:r>
              <a:rPr lang="sv-SE" dirty="0" err="1"/>
              <a:t>background</a:t>
            </a:r>
            <a:r>
              <a:rPr lang="sv-SE" dirty="0"/>
              <a:t> image or </a:t>
            </a:r>
            <a:r>
              <a:rPr lang="sv-SE" dirty="0" err="1"/>
              <a:t>leave</a:t>
            </a:r>
            <a:r>
              <a:rPr lang="sv-SE" dirty="0"/>
              <a:t> </a:t>
            </a:r>
            <a:r>
              <a:rPr lang="sv-SE" dirty="0" err="1"/>
              <a:t>white</a:t>
            </a:r>
            <a:endParaRPr lang="en-US" dirty="0"/>
          </a:p>
        </p:txBody>
      </p:sp>
      <p:sp>
        <p:nvSpPr>
          <p:cNvPr id="3" name="Text Placeholder 2">
            <a:extLst>
              <a:ext uri="{FF2B5EF4-FFF2-40B4-BE49-F238E27FC236}">
                <a16:creationId xmlns:a16="http://schemas.microsoft.com/office/drawing/2014/main" id="{99C8AA38-B029-0F43-B47A-A9C35BAC0916}"/>
              </a:ext>
            </a:extLst>
          </p:cNvPr>
          <p:cNvSpPr>
            <a:spLocks noGrp="1"/>
          </p:cNvSpPr>
          <p:nvPr>
            <p:ph type="body" sz="quarter" idx="14" hasCustomPrompt="1"/>
          </p:nvPr>
        </p:nvSpPr>
        <p:spPr>
          <a:xfrm>
            <a:off x="2181679" y="505355"/>
            <a:ext cx="5796643" cy="368236"/>
          </a:xfrm>
        </p:spPr>
        <p:txBody>
          <a:bodyPr>
            <a:noAutofit/>
          </a:bodyPr>
          <a:lstStyle>
            <a:lvl1pPr algn="ctr">
              <a:spcAft>
                <a:spcPts val="0"/>
              </a:spcAft>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pPr lvl="0"/>
            <a:r>
              <a:rPr lang="en-GB" dirty="0"/>
              <a:t>Please note: Logo must be visible on every page. </a:t>
            </a:r>
            <a:br>
              <a:rPr lang="en-GB" dirty="0"/>
            </a:br>
            <a:r>
              <a:rPr lang="en-GB" dirty="0"/>
              <a:t>Use only one (1) title page per presentation.</a:t>
            </a:r>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400266" y="1497772"/>
            <a:ext cx="9318916" cy="440147"/>
          </a:xfrm>
          <a:prstGeom prst="rect">
            <a:avLst/>
          </a:prstGeom>
        </p:spPr>
        <p:txBody>
          <a:bodyPr lIns="0" anchor="t" anchorCtr="0">
            <a:noAutofit/>
          </a:bodyPr>
          <a:lstStyle>
            <a:lvl1pPr algn="ctr">
              <a:lnSpc>
                <a:spcPts val="4221"/>
              </a:lnSpc>
              <a:defRPr sz="3200" b="0" spc="0" baseline="0">
                <a:latin typeface="Volvo Novum Medium" panose="020B0603040502060204" pitchFamily="34" charset="0"/>
              </a:defRPr>
            </a:lvl1pPr>
            <a:lvl2pPr algn="ctr">
              <a:defRPr sz="3665">
                <a:latin typeface="Volvo Broad Pro" panose="02000606020000020004" pitchFamily="2" charset="0"/>
              </a:defRPr>
            </a:lvl2pPr>
          </a:lstStyle>
          <a:p>
            <a:pPr lvl="0"/>
            <a:r>
              <a:rPr lang="en-GB" noProof="0" dirty="0"/>
              <a:t>Click to add presentation title</a:t>
            </a:r>
          </a:p>
        </p:txBody>
      </p:sp>
      <p:sp>
        <p:nvSpPr>
          <p:cNvPr id="8" name="Footer Placeholder 3">
            <a:extLst>
              <a:ext uri="{FF2B5EF4-FFF2-40B4-BE49-F238E27FC236}">
                <a16:creationId xmlns:a16="http://schemas.microsoft.com/office/drawing/2014/main" id="{AED13851-EF01-4D05-B0AC-702AA06FDF61}"/>
              </a:ext>
            </a:extLst>
          </p:cNvPr>
          <p:cNvSpPr>
            <a:spLocks noGrp="1"/>
          </p:cNvSpPr>
          <p:nvPr>
            <p:ph type="ftr" sz="quarter" idx="18"/>
          </p:nvPr>
        </p:nvSpPr>
        <p:spPr>
          <a:xfrm>
            <a:off x="1569610" y="5017740"/>
            <a:ext cx="7020780" cy="191905"/>
          </a:xfrm>
        </p:spPr>
        <p:txBody>
          <a:bodyPr/>
          <a:lstStyle>
            <a:lvl1pPr algn="ctr">
              <a:defRPr sz="1200">
                <a:solidFill>
                  <a:schemeClr val="tx1"/>
                </a:solidFill>
              </a:defRPr>
            </a:lvl1pPr>
          </a:lstStyle>
          <a:p>
            <a:r>
              <a:rPr lang="en-US"/>
              <a:t>Presentation title, Full name, Security Class: Proprietary</a:t>
            </a:r>
            <a:endParaRPr lang="en-GB" dirty="0"/>
          </a:p>
        </p:txBody>
      </p:sp>
      <p:sp>
        <p:nvSpPr>
          <p:cNvPr id="6" name="Date Placeholder 2">
            <a:extLst>
              <a:ext uri="{FF2B5EF4-FFF2-40B4-BE49-F238E27FC236}">
                <a16:creationId xmlns:a16="http://schemas.microsoft.com/office/drawing/2014/main" id="{856E88E5-F6FC-4B6D-8803-A80C8B0B84B4}"/>
              </a:ext>
            </a:extLst>
          </p:cNvPr>
          <p:cNvSpPr>
            <a:spLocks noGrp="1"/>
          </p:cNvSpPr>
          <p:nvPr>
            <p:ph type="dt" sz="half" idx="2"/>
          </p:nvPr>
        </p:nvSpPr>
        <p:spPr>
          <a:xfrm>
            <a:off x="4424846" y="5305772"/>
            <a:ext cx="1310309" cy="191905"/>
          </a:xfrm>
          <a:prstGeom prst="rect">
            <a:avLst/>
          </a:prstGeom>
        </p:spPr>
        <p:txBody>
          <a:bodyPr lIns="0" tIns="0" rIns="0" bIns="0" anchor="ctr" anchorCtr="0"/>
          <a:lstStyle>
            <a:lvl1pPr marL="8817" indent="0" algn="ctr">
              <a:tabLst/>
              <a:defRPr sz="1000" b="0" i="0">
                <a:solidFill>
                  <a:schemeClr val="tx1"/>
                </a:solidFill>
                <a:latin typeface="Volvo Novum Light" panose="020B0303040502060204" pitchFamily="34" charset="77"/>
              </a:defRPr>
            </a:lvl1pPr>
          </a:lstStyle>
          <a:p>
            <a:r>
              <a:rPr lang="en-US"/>
              <a:t>YYYY.MM.DD</a:t>
            </a:r>
            <a:endParaRPr lang="en-GB" dirty="0"/>
          </a:p>
        </p:txBody>
      </p:sp>
    </p:spTree>
    <p:extLst>
      <p:ext uri="{BB962C8B-B14F-4D97-AF65-F5344CB8AC3E}">
        <p14:creationId xmlns:p14="http://schemas.microsoft.com/office/powerpoint/2010/main" val="1006355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400266" y="897887"/>
            <a:ext cx="9318916" cy="359378"/>
          </a:xfrm>
          <a:prstGeom prst="rect">
            <a:avLst/>
          </a:prstGeom>
        </p:spPr>
        <p:txBody>
          <a:bodyPr anchor="b" anchorCtr="0"/>
          <a:lstStyle>
            <a:lvl1pPr algn="l">
              <a:defRPr sz="2400"/>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401104"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89"/>
            </a:lvl7pPr>
            <a:lvl8pPr>
              <a:defRPr sz="889"/>
            </a:lvl8pPr>
            <a:lvl9pPr>
              <a:defRPr sz="889"/>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6" name="Content Placeholder 5">
            <a:extLst>
              <a:ext uri="{FF2B5EF4-FFF2-40B4-BE49-F238E27FC236}">
                <a16:creationId xmlns:a16="http://schemas.microsoft.com/office/drawing/2014/main" id="{C3789464-41F1-934D-8ABD-3A7B7811D112}"/>
              </a:ext>
            </a:extLst>
          </p:cNvPr>
          <p:cNvSpPr>
            <a:spLocks noGrp="1"/>
          </p:cNvSpPr>
          <p:nvPr>
            <p:ph sz="quarter" idx="35" hasCustomPrompt="1"/>
          </p:nvPr>
        </p:nvSpPr>
        <p:spPr>
          <a:xfrm>
            <a:off x="5200743" y="1497079"/>
            <a:ext cx="4518438" cy="3840565"/>
          </a:xfrm>
          <a:solidFill>
            <a:schemeClr val="bg1">
              <a:lumMod val="85000"/>
            </a:schemeClr>
          </a:solidFill>
        </p:spPr>
        <p:txBody>
          <a:bodyPr tIns="1044000" anchor="ctr" anchorCtr="1">
            <a:normAutofit/>
          </a:bodyPr>
          <a:lstStyle>
            <a:lvl1pPr>
              <a:defRPr sz="1000" i="1"/>
            </a:lvl1pPr>
            <a:lvl2pPr>
              <a:defRPr sz="1555"/>
            </a:lvl2pPr>
            <a:lvl3pPr>
              <a:defRPr sz="1333"/>
            </a:lvl3pPr>
            <a:lvl4pPr>
              <a:defRPr sz="1222"/>
            </a:lvl4pPr>
            <a:lvl5pPr>
              <a:defRPr sz="1111"/>
            </a:lvl5pPr>
            <a:lvl6pPr>
              <a:defRPr sz="1000"/>
            </a:lvl6pPr>
            <a:lvl7pPr>
              <a:defRPr sz="889"/>
            </a:lvl7pPr>
            <a:lvl8pPr>
              <a:defRPr sz="889"/>
            </a:lvl8pPr>
            <a:lvl9pPr>
              <a:defRPr sz="889"/>
            </a:lvl9pPr>
          </a:lstStyle>
          <a:p>
            <a:pPr lvl="0"/>
            <a:r>
              <a:rPr lang="en-GB" noProof="0" dirty="0"/>
              <a:t>Click to add image, graph or other media</a:t>
            </a:r>
          </a:p>
        </p:txBody>
      </p:sp>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3" name="Graphic 12">
            <a:extLst>
              <a:ext uri="{FF2B5EF4-FFF2-40B4-BE49-F238E27FC236}">
                <a16:creationId xmlns:a16="http://schemas.microsoft.com/office/drawing/2014/main" id="{F6E20AEF-244B-7748-BB33-3B8EB3A60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14447847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420542" y="4217920"/>
            <a:ext cx="9318916" cy="439073"/>
          </a:xfrm>
        </p:spPr>
        <p:txBody>
          <a:bodyPr anchor="t" anchorCtr="0">
            <a:noAutofit/>
          </a:bodyPr>
          <a:lstStyle>
            <a:lvl1pPr marL="0" indent="0" algn="ctr">
              <a:spcAft>
                <a:spcPts val="0"/>
              </a:spcAft>
              <a:buFontTx/>
              <a:buNone/>
              <a:defRPr sz="2400" b="0" i="0">
                <a:latin typeface="Volvo Novum Light" panose="020B0303040502060204" pitchFamily="34" charset="77"/>
              </a:defRPr>
            </a:lvl1pPr>
            <a:lvl2pPr marL="0" indent="0" algn="ctr">
              <a:spcAft>
                <a:spcPts val="0"/>
              </a:spcAft>
              <a:buFontTx/>
              <a:buNone/>
              <a:defRPr sz="2666" b="0" i="0"/>
            </a:lvl2pPr>
            <a:lvl3pPr marL="0" indent="0" algn="ctr">
              <a:spcAft>
                <a:spcPts val="0"/>
              </a:spcAft>
              <a:buFontTx/>
              <a:buNone/>
              <a:defRPr sz="2666" b="0" i="0"/>
            </a:lvl3pPr>
            <a:lvl4pPr marL="0" indent="0" algn="ctr">
              <a:spcAft>
                <a:spcPts val="0"/>
              </a:spcAft>
              <a:buFontTx/>
              <a:buNone/>
              <a:defRPr sz="2666" b="0" i="0"/>
            </a:lvl4pPr>
            <a:lvl5pPr marL="0" indent="0" algn="ctr">
              <a:spcAft>
                <a:spcPts val="0"/>
              </a:spcAft>
              <a:buFontTx/>
              <a:buNone/>
              <a:defRPr sz="2666" b="0" i="0"/>
            </a:lvl5pPr>
            <a:lvl6pPr marL="0" indent="0" algn="ctr">
              <a:spcAft>
                <a:spcPts val="0"/>
              </a:spcAft>
              <a:buFontTx/>
              <a:buNone/>
              <a:defRPr sz="2666" b="0" i="0"/>
            </a:lvl6pPr>
            <a:lvl7pPr marL="0" indent="0" algn="ctr">
              <a:spcAft>
                <a:spcPts val="0"/>
              </a:spcAft>
              <a:buFontTx/>
              <a:buNone/>
              <a:tabLst/>
              <a:defRPr sz="2666" b="0" i="0">
                <a:latin typeface="Volvo Novum Light" panose="020B0303040502060204" pitchFamily="34" charset="77"/>
              </a:defRPr>
            </a:lvl7pPr>
            <a:lvl8pPr marL="0" indent="0" algn="ctr">
              <a:spcAft>
                <a:spcPts val="0"/>
              </a:spcAft>
              <a:buFontTx/>
              <a:buNone/>
              <a:defRPr sz="2666" b="0" i="0"/>
            </a:lvl8pPr>
            <a:lvl9pPr marL="0" indent="0" algn="ctr">
              <a:spcAft>
                <a:spcPts val="0"/>
              </a:spcAft>
              <a:buFontTx/>
              <a:buNone/>
              <a:defRPr sz="2666" b="0" i="0"/>
            </a:lvl9pPr>
          </a:lstStyle>
          <a:p>
            <a:pPr lvl="0"/>
            <a:r>
              <a:rPr lang="en-GB" noProof="0" dirty="0"/>
              <a:t>Click to add Thank you.</a:t>
            </a:r>
          </a:p>
        </p:txBody>
      </p:sp>
      <p:pic>
        <p:nvPicPr>
          <p:cNvPr id="7" name="Graphic 6">
            <a:extLst>
              <a:ext uri="{FF2B5EF4-FFF2-40B4-BE49-F238E27FC236}">
                <a16:creationId xmlns:a16="http://schemas.microsoft.com/office/drawing/2014/main" id="{4953EA29-4AD0-AB4B-A16E-B86EF8023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4000" y="2792057"/>
            <a:ext cx="1692000" cy="130886"/>
          </a:xfrm>
          <a:prstGeom prst="rect">
            <a:avLst/>
          </a:prstGeom>
        </p:spPr>
      </p:pic>
    </p:spTree>
    <p:extLst>
      <p:ext uri="{BB962C8B-B14F-4D97-AF65-F5344CB8AC3E}">
        <p14:creationId xmlns:p14="http://schemas.microsoft.com/office/powerpoint/2010/main" val="34800348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9E2AA3-CB1E-40B2-AEE0-A53BBF549231}"/>
              </a:ext>
            </a:extLst>
          </p:cNvPr>
          <p:cNvSpPr>
            <a:spLocks noGrp="1"/>
          </p:cNvSpPr>
          <p:nvPr>
            <p:ph type="pic" sz="quarter" idx="16" hasCustomPrompt="1"/>
          </p:nvPr>
        </p:nvSpPr>
        <p:spPr>
          <a:xfrm>
            <a:off x="1" y="0"/>
            <a:ext cx="10160000" cy="5715000"/>
          </a:xfrm>
          <a:solidFill>
            <a:schemeClr val="bg1">
              <a:lumMod val="85000"/>
            </a:schemeClr>
          </a:solidFill>
        </p:spPr>
        <p:txBody>
          <a:bodyPr lIns="2016000" tIns="180000" rIns="0" anchor="ctr" anchorCtr="1">
            <a:normAutofit/>
          </a:bodyPr>
          <a:lstStyle>
            <a:lvl1pPr>
              <a:defRPr sz="1100" i="1">
                <a:solidFill>
                  <a:schemeClr val="tx1">
                    <a:lumMod val="50000"/>
                    <a:lumOff val="50000"/>
                  </a:schemeClr>
                </a:solidFill>
              </a:defRPr>
            </a:lvl1pPr>
          </a:lstStyle>
          <a:p>
            <a:r>
              <a:rPr lang="sv-SE" dirty="0"/>
              <a:t>&lt;&lt; </a:t>
            </a:r>
            <a:r>
              <a:rPr lang="sv-SE" dirty="0" err="1"/>
              <a:t>Click</a:t>
            </a:r>
            <a:r>
              <a:rPr lang="sv-SE" dirty="0"/>
              <a:t> to </a:t>
            </a:r>
            <a:r>
              <a:rPr lang="sv-SE" dirty="0" err="1"/>
              <a:t>add</a:t>
            </a:r>
            <a:r>
              <a:rPr lang="sv-SE" dirty="0"/>
              <a:t> dark</a:t>
            </a:r>
            <a:br>
              <a:rPr lang="sv-SE" dirty="0"/>
            </a:br>
            <a:r>
              <a:rPr lang="sv-SE" dirty="0"/>
              <a:t>      </a:t>
            </a:r>
            <a:r>
              <a:rPr lang="sv-SE" dirty="0" err="1"/>
              <a:t>background</a:t>
            </a:r>
            <a:r>
              <a:rPr lang="sv-SE" dirty="0"/>
              <a:t> image</a:t>
            </a:r>
            <a:endParaRPr lang="en-US" dirty="0"/>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400264" y="1497772"/>
            <a:ext cx="9318918" cy="440147"/>
          </a:xfrm>
          <a:prstGeom prst="rect">
            <a:avLst/>
          </a:prstGeom>
        </p:spPr>
        <p:txBody>
          <a:bodyPr lIns="0" anchor="t" anchorCtr="0">
            <a:noAutofit/>
          </a:bodyPr>
          <a:lstStyle>
            <a:lvl1pPr algn="ctr">
              <a:lnSpc>
                <a:spcPts val="4221"/>
              </a:lnSpc>
              <a:defRPr sz="3200" b="0" spc="0" baseline="0">
                <a:solidFill>
                  <a:schemeClr val="bg1"/>
                </a:solidFill>
                <a:latin typeface="Volvo Novum Medium" panose="020B0603040502060204" pitchFamily="34" charset="0"/>
              </a:defRPr>
            </a:lvl1pPr>
            <a:lvl2pPr algn="ctr">
              <a:defRPr sz="3665">
                <a:latin typeface="Volvo Broad Pro" panose="02000606020000020004" pitchFamily="2" charset="0"/>
              </a:defRPr>
            </a:lvl2pPr>
          </a:lstStyle>
          <a:p>
            <a:pPr lvl="0"/>
            <a:r>
              <a:rPr lang="en-GB" noProof="0" dirty="0"/>
              <a:t>Click to add presentation title</a:t>
            </a:r>
          </a:p>
        </p:txBody>
      </p:sp>
      <p:sp>
        <p:nvSpPr>
          <p:cNvPr id="10" name="Footer Placeholder 3">
            <a:extLst>
              <a:ext uri="{FF2B5EF4-FFF2-40B4-BE49-F238E27FC236}">
                <a16:creationId xmlns:a16="http://schemas.microsoft.com/office/drawing/2014/main" id="{5D4BA510-F9BC-4C1E-845F-A07361090448}"/>
              </a:ext>
            </a:extLst>
          </p:cNvPr>
          <p:cNvSpPr>
            <a:spLocks noGrp="1"/>
          </p:cNvSpPr>
          <p:nvPr>
            <p:ph type="ftr" sz="quarter" idx="18"/>
          </p:nvPr>
        </p:nvSpPr>
        <p:spPr>
          <a:xfrm>
            <a:off x="1569610" y="5017740"/>
            <a:ext cx="7020780" cy="191905"/>
          </a:xfrm>
        </p:spPr>
        <p:txBody>
          <a:bodyPr/>
          <a:lstStyle>
            <a:lvl1pPr algn="ctr">
              <a:defRPr sz="1200">
                <a:solidFill>
                  <a:schemeClr val="bg1"/>
                </a:solidFill>
              </a:defRPr>
            </a:lvl1pPr>
          </a:lstStyle>
          <a:p>
            <a:r>
              <a:rPr lang="en-US"/>
              <a:t>Presentation title, Full name, Security Class: Proprietary</a:t>
            </a:r>
            <a:endParaRPr lang="en-GB" dirty="0"/>
          </a:p>
        </p:txBody>
      </p:sp>
      <p:sp>
        <p:nvSpPr>
          <p:cNvPr id="6" name="Date Placeholder 2">
            <a:extLst>
              <a:ext uri="{FF2B5EF4-FFF2-40B4-BE49-F238E27FC236}">
                <a16:creationId xmlns:a16="http://schemas.microsoft.com/office/drawing/2014/main" id="{69CC2004-52EA-4F9B-AEEE-01EC18F6F126}"/>
              </a:ext>
            </a:extLst>
          </p:cNvPr>
          <p:cNvSpPr>
            <a:spLocks noGrp="1"/>
          </p:cNvSpPr>
          <p:nvPr>
            <p:ph type="dt" sz="half" idx="2"/>
          </p:nvPr>
        </p:nvSpPr>
        <p:spPr>
          <a:xfrm>
            <a:off x="4424846" y="5305772"/>
            <a:ext cx="1310309" cy="191905"/>
          </a:xfrm>
          <a:prstGeom prst="rect">
            <a:avLst/>
          </a:prstGeom>
        </p:spPr>
        <p:txBody>
          <a:bodyPr lIns="0" tIns="0" rIns="0" bIns="0" anchor="ctr" anchorCtr="0"/>
          <a:lstStyle>
            <a:lvl1pPr marL="8817" indent="0" algn="ctr">
              <a:tabLst/>
              <a:defRPr sz="1000" b="0" i="0">
                <a:solidFill>
                  <a:schemeClr val="bg1"/>
                </a:solidFill>
                <a:latin typeface="Volvo Novum Light" panose="020B0303040502060204" pitchFamily="34" charset="77"/>
              </a:defRPr>
            </a:lvl1pPr>
          </a:lstStyle>
          <a:p>
            <a:r>
              <a:rPr lang="en-US"/>
              <a:t>YYYY.MM.DD</a:t>
            </a:r>
            <a:endParaRPr lang="en-GB" dirty="0"/>
          </a:p>
        </p:txBody>
      </p:sp>
      <p:sp>
        <p:nvSpPr>
          <p:cNvPr id="9" name="Text Placeholder 2">
            <a:extLst>
              <a:ext uri="{FF2B5EF4-FFF2-40B4-BE49-F238E27FC236}">
                <a16:creationId xmlns:a16="http://schemas.microsoft.com/office/drawing/2014/main" id="{A781D48D-4B97-464F-BA9E-973C89F6DADE}"/>
              </a:ext>
            </a:extLst>
          </p:cNvPr>
          <p:cNvSpPr>
            <a:spLocks noGrp="1"/>
          </p:cNvSpPr>
          <p:nvPr>
            <p:ph type="body" sz="quarter" idx="14" hasCustomPrompt="1"/>
          </p:nvPr>
        </p:nvSpPr>
        <p:spPr>
          <a:xfrm>
            <a:off x="2181679" y="505355"/>
            <a:ext cx="5796643" cy="368236"/>
          </a:xfrm>
        </p:spPr>
        <p:txBody>
          <a:bodyPr>
            <a:noAutofit/>
          </a:bodyPr>
          <a:lstStyle>
            <a:lvl1pPr algn="ctr">
              <a:spcAft>
                <a:spcPts val="0"/>
              </a:spcAft>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pPr lvl="0"/>
            <a:r>
              <a:rPr lang="en-GB" dirty="0"/>
              <a:t>Please note: Logo must be visible on every page. </a:t>
            </a:r>
            <a:br>
              <a:rPr lang="en-GB" dirty="0"/>
            </a:br>
            <a:r>
              <a:rPr lang="en-GB" dirty="0"/>
              <a:t>Use only one (1) title page per presentation.</a:t>
            </a:r>
          </a:p>
        </p:txBody>
      </p:sp>
    </p:spTree>
    <p:extLst>
      <p:ext uri="{BB962C8B-B14F-4D97-AF65-F5344CB8AC3E}">
        <p14:creationId xmlns:p14="http://schemas.microsoft.com/office/powerpoint/2010/main" val="21173920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162E1714-C2C8-D143-B19B-EC1224A26392}"/>
              </a:ext>
            </a:extLst>
          </p:cNvPr>
          <p:cNvSpPr>
            <a:spLocks noGrp="1"/>
          </p:cNvSpPr>
          <p:nvPr>
            <p:ph type="body" sz="quarter" idx="35" hasCustomPrompt="1"/>
          </p:nvPr>
        </p:nvSpPr>
        <p:spPr>
          <a:xfrm>
            <a:off x="9196842" y="1497083"/>
            <a:ext cx="522340" cy="3840564"/>
          </a:xfrm>
        </p:spPr>
        <p:txBody>
          <a:bodyPr wrap="square">
            <a:noAutofit/>
          </a:bodyPr>
          <a:lstStyle>
            <a:lvl1pPr marL="0" indent="0" algn="r">
              <a:lnSpc>
                <a:spcPct val="150000"/>
              </a:lnSpc>
              <a:spcAft>
                <a:spcPts val="0"/>
              </a:spcAft>
              <a:buFontTx/>
              <a:buNone/>
              <a:defRPr sz="1555" b="0" i="0">
                <a:latin typeface="Volvo Novum Light" panose="020B0303040502060204" pitchFamily="34" charset="77"/>
              </a:defRPr>
            </a:lvl1pPr>
            <a:lvl2pPr marL="0" indent="0" algn="r">
              <a:lnSpc>
                <a:spcPct val="150000"/>
              </a:lnSpc>
              <a:spcAft>
                <a:spcPts val="0"/>
              </a:spcAft>
              <a:buFontTx/>
              <a:buNone/>
              <a:defRPr sz="1555" b="0" i="0">
                <a:latin typeface="Volvo Novum Light" panose="020B0303040502060204" pitchFamily="34" charset="77"/>
              </a:defRPr>
            </a:lvl2pPr>
            <a:lvl3pPr marL="0" indent="0" algn="r">
              <a:lnSpc>
                <a:spcPct val="150000"/>
              </a:lnSpc>
              <a:spcAft>
                <a:spcPts val="0"/>
              </a:spcAft>
              <a:buFontTx/>
              <a:buNone/>
              <a:defRPr sz="1555" b="0" i="0">
                <a:latin typeface="Volvo Novum Light" panose="020B0303040502060204" pitchFamily="34" charset="77"/>
              </a:defRPr>
            </a:lvl3pPr>
            <a:lvl4pPr marL="0" indent="0" algn="r">
              <a:lnSpc>
                <a:spcPct val="150000"/>
              </a:lnSpc>
              <a:spcAft>
                <a:spcPts val="0"/>
              </a:spcAft>
              <a:buFontTx/>
              <a:buNone/>
              <a:defRPr sz="1555" b="0" i="0">
                <a:latin typeface="Volvo Novum Light" panose="020B0303040502060204" pitchFamily="34" charset="77"/>
              </a:defRPr>
            </a:lvl4pPr>
            <a:lvl5pPr marL="0" indent="0" algn="r">
              <a:lnSpc>
                <a:spcPct val="150000"/>
              </a:lnSpc>
              <a:spcAft>
                <a:spcPts val="0"/>
              </a:spcAft>
              <a:buFontTx/>
              <a:buNone/>
              <a:defRPr sz="1555" b="0" i="0">
                <a:latin typeface="Volvo Novum Light" panose="020B0303040502060204" pitchFamily="34" charset="77"/>
              </a:defRPr>
            </a:lvl5pPr>
            <a:lvl6pPr marL="0" indent="0" algn="r">
              <a:lnSpc>
                <a:spcPct val="150000"/>
              </a:lnSpc>
              <a:spcAft>
                <a:spcPts val="0"/>
              </a:spcAft>
              <a:buFontTx/>
              <a:buNone/>
              <a:tabLst/>
              <a:defRPr sz="1555" b="0" i="0">
                <a:latin typeface="Volvo Novum Light" panose="020B0303040502060204" pitchFamily="34" charset="77"/>
              </a:defRPr>
            </a:lvl6pPr>
            <a:lvl7pPr marL="0" indent="0" algn="r">
              <a:lnSpc>
                <a:spcPct val="150000"/>
              </a:lnSpc>
              <a:spcAft>
                <a:spcPts val="0"/>
              </a:spcAft>
              <a:buFontTx/>
              <a:buNone/>
              <a:tabLst/>
              <a:defRPr sz="1555" b="0" i="0">
                <a:latin typeface="Volvo Novum Light" panose="020B0303040502060204" pitchFamily="34" charset="77"/>
              </a:defRPr>
            </a:lvl7pPr>
            <a:lvl8pPr marL="0" indent="0" algn="r">
              <a:lnSpc>
                <a:spcPct val="150000"/>
              </a:lnSpc>
              <a:spcAft>
                <a:spcPts val="0"/>
              </a:spcAft>
              <a:buFontTx/>
              <a:buNone/>
              <a:tabLst/>
              <a:defRPr sz="1555" b="0" i="0">
                <a:latin typeface="Volvo Novum Light" panose="020B0303040502060204" pitchFamily="34" charset="77"/>
              </a:defRPr>
            </a:lvl8pPr>
            <a:lvl9pPr marL="0" indent="0" algn="r">
              <a:lnSpc>
                <a:spcPct val="150000"/>
              </a:lnSpc>
              <a:spcAft>
                <a:spcPts val="0"/>
              </a:spcAft>
              <a:buFontTx/>
              <a:buNone/>
              <a:tabLst/>
              <a:defRPr sz="1400" b="0" i="0">
                <a:latin typeface="Volvo Novum Light" panose="020B0303040502060204" pitchFamily="34" charset="77"/>
              </a:defRPr>
            </a:lvl9pPr>
          </a:lstStyle>
          <a:p>
            <a:pPr lvl="8"/>
            <a:r>
              <a:rPr lang="en-GB" noProof="0" dirty="0"/>
              <a:t>01</a:t>
            </a:r>
          </a:p>
          <a:p>
            <a:pPr lvl="8"/>
            <a:r>
              <a:rPr lang="en-GB" noProof="0" dirty="0"/>
              <a:t>04</a:t>
            </a:r>
          </a:p>
        </p:txBody>
      </p:sp>
      <p:sp>
        <p:nvSpPr>
          <p:cNvPr id="17" name="Text Placeholder 13">
            <a:extLst>
              <a:ext uri="{FF2B5EF4-FFF2-40B4-BE49-F238E27FC236}">
                <a16:creationId xmlns:a16="http://schemas.microsoft.com/office/drawing/2014/main" id="{92F19429-57EE-C840-A4AA-A3ADD15C9F09}"/>
              </a:ext>
            </a:extLst>
          </p:cNvPr>
          <p:cNvSpPr>
            <a:spLocks noGrp="1"/>
          </p:cNvSpPr>
          <p:nvPr>
            <p:ph type="body" sz="quarter" idx="36" hasCustomPrompt="1"/>
          </p:nvPr>
        </p:nvSpPr>
        <p:spPr>
          <a:xfrm>
            <a:off x="400264" y="1497082"/>
            <a:ext cx="8518389" cy="3840564"/>
          </a:xfrm>
        </p:spPr>
        <p:txBody>
          <a:bodyPr anchor="t" anchorCtr="0">
            <a:normAutofit/>
          </a:bodyPr>
          <a:lstStyle>
            <a:lvl1pPr marL="253906" indent="-253906" algn="l">
              <a:lnSpc>
                <a:spcPct val="150000"/>
              </a:lnSpc>
              <a:spcAft>
                <a:spcPts val="0"/>
              </a:spcAft>
              <a:buSzPct val="100000"/>
              <a:buFont typeface="+mj-lt"/>
              <a:buAutoNum type="arabicPeriod"/>
              <a:tabLst/>
              <a:defRPr sz="1400"/>
            </a:lvl1pPr>
            <a:lvl2pPr marL="268012" indent="137532" algn="l">
              <a:lnSpc>
                <a:spcPct val="150000"/>
              </a:lnSpc>
              <a:spcAft>
                <a:spcPts val="0"/>
              </a:spcAft>
              <a:buSzPct val="100000"/>
              <a:buFont typeface="Arial" panose="020B0604020202020204" pitchFamily="34" charset="0"/>
              <a:buChar char="•"/>
              <a:tabLst/>
              <a:defRPr sz="1100"/>
            </a:lvl2pPr>
            <a:lvl3pPr marL="409071" indent="134006" algn="l">
              <a:lnSpc>
                <a:spcPct val="150000"/>
              </a:lnSpc>
              <a:spcAft>
                <a:spcPts val="0"/>
              </a:spcAft>
              <a:buSzPct val="100000"/>
              <a:buFont typeface="Arial" panose="020B0604020202020204" pitchFamily="34" charset="0"/>
              <a:buChar char="•"/>
              <a:tabLst/>
              <a:defRPr sz="1000"/>
            </a:lvl3pPr>
            <a:lvl4pPr marL="543077" indent="137532" algn="l">
              <a:lnSpc>
                <a:spcPct val="150000"/>
              </a:lnSpc>
              <a:spcAft>
                <a:spcPts val="0"/>
              </a:spcAft>
              <a:buSzPct val="100000"/>
              <a:buFont typeface="Arial" panose="020B0604020202020204" pitchFamily="34" charset="0"/>
              <a:buChar char="•"/>
              <a:tabLst/>
              <a:defRPr sz="900"/>
            </a:lvl4pPr>
            <a:lvl5pPr marL="692952" indent="121664" algn="l">
              <a:lnSpc>
                <a:spcPct val="150000"/>
              </a:lnSpc>
              <a:spcAft>
                <a:spcPts val="0"/>
              </a:spcAft>
              <a:buSzPct val="100000"/>
              <a:buFont typeface="Arial" panose="020B0604020202020204" pitchFamily="34" charset="0"/>
              <a:buChar char="•"/>
              <a:tabLst/>
              <a:defRPr sz="800"/>
            </a:lvl5pPr>
            <a:lvl6pPr marL="825195" indent="116374" algn="l">
              <a:lnSpc>
                <a:spcPct val="150000"/>
              </a:lnSpc>
              <a:spcAft>
                <a:spcPts val="0"/>
              </a:spcAft>
              <a:buSzPct val="100000"/>
              <a:buFont typeface="Arial" panose="020B0604020202020204" pitchFamily="34" charset="0"/>
              <a:buChar char="•"/>
              <a:tabLst/>
              <a:defRPr sz="889"/>
            </a:lvl6pPr>
            <a:lvl7pPr marL="823695" indent="115957">
              <a:lnSpc>
                <a:spcPct val="150000"/>
              </a:lnSpc>
              <a:spcBef>
                <a:spcPts val="0"/>
              </a:spcBef>
              <a:spcAft>
                <a:spcPts val="0"/>
              </a:spcAft>
              <a:tabLst/>
              <a:defRPr sz="889" b="0" i="0">
                <a:latin typeface="Volvo Novum Light" panose="020B0303040502060204" pitchFamily="34" charset="77"/>
              </a:defRPr>
            </a:lvl7pPr>
            <a:lvl8pPr marL="823695" indent="115957">
              <a:lnSpc>
                <a:spcPct val="150000"/>
              </a:lnSpc>
              <a:spcBef>
                <a:spcPts val="0"/>
              </a:spcBef>
              <a:spcAft>
                <a:spcPts val="0"/>
              </a:spcAft>
              <a:tabLst/>
              <a:defRPr sz="889" b="0" i="0">
                <a:latin typeface="Volvo Novum Light" panose="020B0303040502060204" pitchFamily="34" charset="77"/>
              </a:defRPr>
            </a:lvl8pPr>
            <a:lvl9pPr marL="823695" indent="115957">
              <a:lnSpc>
                <a:spcPct val="150000"/>
              </a:lnSpc>
              <a:spcBef>
                <a:spcPts val="0"/>
              </a:spcBef>
              <a:spcAft>
                <a:spcPts val="0"/>
              </a:spcAft>
              <a:tabLst/>
              <a:defRPr sz="889" b="0" i="0">
                <a:latin typeface="Volvo Novum Light" panose="020B0303040502060204" pitchFamily="34" charset="77"/>
              </a:defRPr>
            </a:lvl9pPr>
          </a:lstStyle>
          <a:p>
            <a:pPr lvl="0"/>
            <a:r>
              <a:rPr lang="en-GB" noProof="0" dirty="0"/>
              <a:t>Click to add section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itle 1">
            <a:extLst>
              <a:ext uri="{FF2B5EF4-FFF2-40B4-BE49-F238E27FC236}">
                <a16:creationId xmlns:a16="http://schemas.microsoft.com/office/drawing/2014/main" id="{852DC140-AAC2-3D41-8F66-66CFCDF0D6D4}"/>
              </a:ext>
            </a:extLst>
          </p:cNvPr>
          <p:cNvSpPr>
            <a:spLocks noGrp="1"/>
          </p:cNvSpPr>
          <p:nvPr>
            <p:ph type="title" hasCustomPrompt="1"/>
          </p:nvPr>
        </p:nvSpPr>
        <p:spPr>
          <a:xfrm>
            <a:off x="400266" y="897887"/>
            <a:ext cx="9318916" cy="359378"/>
          </a:xfrm>
          <a:prstGeom prst="rect">
            <a:avLst/>
          </a:prstGeom>
        </p:spPr>
        <p:txBody>
          <a:bodyPr anchor="b" anchorCtr="0"/>
          <a:lstStyle>
            <a:lvl1pPr algn="l">
              <a:defRPr sz="2400"/>
            </a:lvl1pPr>
          </a:lstStyle>
          <a:p>
            <a:r>
              <a:rPr lang="en-GB" noProof="0" dirty="0"/>
              <a:t>Click to add agenda or table of content heading</a:t>
            </a:r>
          </a:p>
        </p:txBody>
      </p:sp>
      <p:sp>
        <p:nvSpPr>
          <p:cNvPr id="14" name="Date Placeholder 2">
            <a:extLst>
              <a:ext uri="{FF2B5EF4-FFF2-40B4-BE49-F238E27FC236}">
                <a16:creationId xmlns:a16="http://schemas.microsoft.com/office/drawing/2014/main" id="{89A8F0BB-8A1C-4465-A249-56CAB665011A}"/>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5" name="Footer Placeholder 8">
            <a:extLst>
              <a:ext uri="{FF2B5EF4-FFF2-40B4-BE49-F238E27FC236}">
                <a16:creationId xmlns:a16="http://schemas.microsoft.com/office/drawing/2014/main" id="{81D8C539-5C4D-4517-A0F1-194784EFD06F}"/>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8" name="Slide Number Placeholder 9">
            <a:extLst>
              <a:ext uri="{FF2B5EF4-FFF2-40B4-BE49-F238E27FC236}">
                <a16:creationId xmlns:a16="http://schemas.microsoft.com/office/drawing/2014/main" id="{06DAC46F-887F-4A90-A953-FF8625C1D65D}"/>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1" name="Graphic 10">
            <a:extLst>
              <a:ext uri="{FF2B5EF4-FFF2-40B4-BE49-F238E27FC236}">
                <a16:creationId xmlns:a16="http://schemas.microsoft.com/office/drawing/2014/main" id="{B16A233C-6DFF-DB47-85FC-4F9EC428A4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716917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400266" y="897887"/>
            <a:ext cx="9318916" cy="359378"/>
          </a:xfrm>
          <a:prstGeom prst="rect">
            <a:avLst/>
          </a:prstGeom>
        </p:spPr>
        <p:txBody>
          <a:bodyPr anchor="b" anchorCtr="0"/>
          <a:lstStyle>
            <a:lvl1pPr algn="l">
              <a:defRPr sz="2400"/>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401104"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00"/>
            </a:lvl7pPr>
            <a:lvl8pPr>
              <a:defRPr sz="800"/>
            </a:lvl8pPr>
            <a:lvl9pPr>
              <a:defRPr sz="8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11" name="Text Placeholder 3">
            <a:extLst>
              <a:ext uri="{FF2B5EF4-FFF2-40B4-BE49-F238E27FC236}">
                <a16:creationId xmlns:a16="http://schemas.microsoft.com/office/drawing/2014/main" id="{F80FA2FF-6454-4EBE-92CB-DD58AE6B0131}"/>
              </a:ext>
            </a:extLst>
          </p:cNvPr>
          <p:cNvSpPr>
            <a:spLocks noGrp="1"/>
          </p:cNvSpPr>
          <p:nvPr>
            <p:ph type="body" sz="quarter" idx="21" hasCustomPrompt="1"/>
          </p:nvPr>
        </p:nvSpPr>
        <p:spPr>
          <a:xfrm>
            <a:off x="5197475"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00"/>
            </a:lvl7pPr>
            <a:lvl8pPr>
              <a:defRPr sz="800"/>
            </a:lvl8pPr>
            <a:lvl9pPr>
              <a:defRPr sz="8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4" name="Text Placeholder 2">
            <a:extLst>
              <a:ext uri="{FF2B5EF4-FFF2-40B4-BE49-F238E27FC236}">
                <a16:creationId xmlns:a16="http://schemas.microsoft.com/office/drawing/2014/main" id="{5D3BB452-4DC2-44D8-BF2B-3CF7F2635EC0}"/>
              </a:ext>
            </a:extLst>
          </p:cNvPr>
          <p:cNvSpPr>
            <a:spLocks noGrp="1"/>
          </p:cNvSpPr>
          <p:nvPr>
            <p:ph type="body" sz="quarter" idx="16" hasCustomPrompt="1"/>
          </p:nvPr>
        </p:nvSpPr>
        <p:spPr>
          <a:xfrm>
            <a:off x="400264" y="517240"/>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pic>
        <p:nvPicPr>
          <p:cNvPr id="17" name="Graphic 16">
            <a:extLst>
              <a:ext uri="{FF2B5EF4-FFF2-40B4-BE49-F238E27FC236}">
                <a16:creationId xmlns:a16="http://schemas.microsoft.com/office/drawing/2014/main" id="{35C39F39-684E-924F-BD5A-468B6241E3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1325"/>
            <a:ext cx="1004400" cy="77696"/>
          </a:xfrm>
          <a:prstGeom prst="rect">
            <a:avLst/>
          </a:prstGeom>
        </p:spPr>
      </p:pic>
    </p:spTree>
    <p:extLst>
      <p:ext uri="{BB962C8B-B14F-4D97-AF65-F5344CB8AC3E}">
        <p14:creationId xmlns:p14="http://schemas.microsoft.com/office/powerpoint/2010/main" val="4162451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400266" y="897887"/>
            <a:ext cx="9318916" cy="359378"/>
          </a:xfrm>
          <a:prstGeom prst="rect">
            <a:avLst/>
          </a:prstGeom>
        </p:spPr>
        <p:txBody>
          <a:bodyPr anchor="b" anchorCtr="0"/>
          <a:lstStyle>
            <a:lvl1pPr algn="l">
              <a:defRPr sz="2400"/>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401104"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89"/>
            </a:lvl7pPr>
            <a:lvl8pPr>
              <a:defRPr sz="889"/>
            </a:lvl8pPr>
            <a:lvl9pPr>
              <a:defRPr sz="889"/>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9" name="Text Placeholder 3">
            <a:extLst>
              <a:ext uri="{FF2B5EF4-FFF2-40B4-BE49-F238E27FC236}">
                <a16:creationId xmlns:a16="http://schemas.microsoft.com/office/drawing/2014/main" id="{44C6D32B-D22E-42A6-B6D5-24AE3CB3FD6F}"/>
              </a:ext>
            </a:extLst>
          </p:cNvPr>
          <p:cNvSpPr>
            <a:spLocks noGrp="1"/>
          </p:cNvSpPr>
          <p:nvPr>
            <p:ph type="body" sz="quarter" idx="21" hasCustomPrompt="1"/>
          </p:nvPr>
        </p:nvSpPr>
        <p:spPr>
          <a:xfrm>
            <a:off x="5201825" y="1497082"/>
            <a:ext cx="4518438" cy="3840564"/>
          </a:xfrm>
          <a:prstGeom prst="rect">
            <a:avLst/>
          </a:prstGeom>
        </p:spPr>
        <p:txBody>
          <a:bodyPr>
            <a:normAutofit/>
          </a:bodyPr>
          <a:lstStyle>
            <a:lvl1pPr>
              <a:defRPr sz="1400"/>
            </a:lvl1pPr>
            <a:lvl2pPr>
              <a:defRPr sz="1400"/>
            </a:lvl2pPr>
            <a:lvl3pPr>
              <a:defRPr sz="1100"/>
            </a:lvl3pPr>
            <a:lvl4pPr>
              <a:defRPr sz="1000"/>
            </a:lvl4pPr>
            <a:lvl5pPr>
              <a:defRPr sz="900"/>
            </a:lvl5pPr>
            <a:lvl6pPr>
              <a:defRPr sz="800"/>
            </a:lvl6pPr>
            <a:lvl7pPr>
              <a:defRPr sz="889"/>
            </a:lvl7pPr>
            <a:lvl8pPr>
              <a:defRPr sz="889"/>
            </a:lvl8pPr>
            <a:lvl9pPr>
              <a:defRPr sz="889"/>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pic>
        <p:nvPicPr>
          <p:cNvPr id="14" name="Graphic 13">
            <a:extLst>
              <a:ext uri="{FF2B5EF4-FFF2-40B4-BE49-F238E27FC236}">
                <a16:creationId xmlns:a16="http://schemas.microsoft.com/office/drawing/2014/main" id="{F6B0B9CA-BA31-1343-9F62-AC9A30201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919269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C12F9AE-0CC7-A447-8973-8360DE60EFD2}"/>
              </a:ext>
            </a:extLst>
          </p:cNvPr>
          <p:cNvSpPr>
            <a:spLocks noGrp="1"/>
          </p:cNvSpPr>
          <p:nvPr>
            <p:ph type="body" sz="quarter" idx="35" hasCustomPrompt="1"/>
          </p:nvPr>
        </p:nvSpPr>
        <p:spPr>
          <a:xfrm>
            <a:off x="2001321" y="2184100"/>
            <a:ext cx="6118570" cy="1113357"/>
          </a:xfrm>
        </p:spPr>
        <p:txBody>
          <a:bodyPr>
            <a:noAutofit/>
          </a:bodyPr>
          <a:lstStyle>
            <a:lvl1pPr marL="0" indent="0" algn="ctr">
              <a:spcAft>
                <a:spcPts val="0"/>
              </a:spcAft>
              <a:buFontTx/>
              <a:buNone/>
              <a:tabLst/>
              <a:defRPr sz="1400" b="0" i="0">
                <a:latin typeface="Volvo Novum Light" panose="020B0303040502060204" pitchFamily="34" charset="77"/>
              </a:defRPr>
            </a:lvl1pPr>
            <a:lvl2pPr marL="0" indent="0" algn="ctr">
              <a:spcAft>
                <a:spcPts val="0"/>
              </a:spcAft>
              <a:buFontTx/>
              <a:buNone/>
              <a:tabLst/>
              <a:defRPr sz="1555" b="0" i="0">
                <a:latin typeface="Volvo Novum Light" panose="020B0303040502060204" pitchFamily="34" charset="77"/>
              </a:defRPr>
            </a:lvl2pPr>
            <a:lvl3pPr marL="0" indent="0" algn="ctr">
              <a:spcAft>
                <a:spcPts val="0"/>
              </a:spcAft>
              <a:buFontTx/>
              <a:buNone/>
              <a:tabLst/>
              <a:defRPr sz="1555" b="0" i="0">
                <a:latin typeface="Volvo Novum Light" panose="020B0303040502060204" pitchFamily="34" charset="77"/>
              </a:defRPr>
            </a:lvl3pPr>
            <a:lvl4pPr marL="0" indent="0" algn="ctr">
              <a:spcAft>
                <a:spcPts val="0"/>
              </a:spcAft>
              <a:buFontTx/>
              <a:buNone/>
              <a:tabLst/>
              <a:defRPr sz="1555" b="0" i="0">
                <a:latin typeface="Volvo Novum Light" panose="020B0303040502060204" pitchFamily="34" charset="77"/>
              </a:defRPr>
            </a:lvl4pPr>
            <a:lvl5pPr marL="0" indent="0" algn="ctr">
              <a:spcAft>
                <a:spcPts val="0"/>
              </a:spcAft>
              <a:buFontTx/>
              <a:buNone/>
              <a:tabLst/>
              <a:defRPr sz="1555" b="0" i="0">
                <a:latin typeface="Volvo Novum Light" panose="020B0303040502060204" pitchFamily="34" charset="77"/>
              </a:defRPr>
            </a:lvl5pPr>
            <a:lvl6pPr marL="0" indent="0" algn="ctr">
              <a:spcAft>
                <a:spcPts val="0"/>
              </a:spcAft>
              <a:buFontTx/>
              <a:buNone/>
              <a:tabLst/>
              <a:defRPr sz="1555" b="0" i="0">
                <a:latin typeface="Volvo Novum Light" panose="020B0303040502060204" pitchFamily="34" charset="77"/>
              </a:defRPr>
            </a:lvl6pPr>
            <a:lvl7pPr marL="0" indent="0" algn="ctr">
              <a:spcAft>
                <a:spcPts val="0"/>
              </a:spcAft>
              <a:buFontTx/>
              <a:buNone/>
              <a:tabLst/>
              <a:defRPr sz="1555" b="0" i="0">
                <a:latin typeface="Volvo Novum Light" panose="020B0303040502060204" pitchFamily="34" charset="77"/>
              </a:defRPr>
            </a:lvl7pPr>
            <a:lvl8pPr marL="0" indent="0" algn="ctr">
              <a:spcAft>
                <a:spcPts val="0"/>
              </a:spcAft>
              <a:buFontTx/>
              <a:buNone/>
              <a:tabLst/>
              <a:defRPr sz="1555" b="0" i="0">
                <a:latin typeface="Volvo Novum Light" panose="020B0303040502060204" pitchFamily="34" charset="77"/>
              </a:defRPr>
            </a:lvl8pPr>
            <a:lvl9pPr marL="0" indent="0" algn="ctr">
              <a:spcAft>
                <a:spcPts val="0"/>
              </a:spcAft>
              <a:buFontTx/>
              <a:buNone/>
              <a:tabLst/>
              <a:defRPr sz="1555" b="0" i="0">
                <a:latin typeface="Volvo Novum Light" panose="020B0303040502060204" pitchFamily="34" charset="77"/>
              </a:defRPr>
            </a:lvl9pPr>
          </a:lstStyle>
          <a:p>
            <a:pPr lvl="0"/>
            <a:r>
              <a:rPr lang="en-GB" noProof="0" dirty="0"/>
              <a:t>Click to add text</a:t>
            </a:r>
          </a:p>
        </p:txBody>
      </p:sp>
      <p:sp>
        <p:nvSpPr>
          <p:cNvPr id="10" name="Title 1">
            <a:extLst>
              <a:ext uri="{FF2B5EF4-FFF2-40B4-BE49-F238E27FC236}">
                <a16:creationId xmlns:a16="http://schemas.microsoft.com/office/drawing/2014/main" id="{D09D31AC-E631-1247-8AFD-8EC103E61849}"/>
              </a:ext>
            </a:extLst>
          </p:cNvPr>
          <p:cNvSpPr>
            <a:spLocks noGrp="1"/>
          </p:cNvSpPr>
          <p:nvPr>
            <p:ph type="title" hasCustomPrompt="1"/>
          </p:nvPr>
        </p:nvSpPr>
        <p:spPr>
          <a:xfrm>
            <a:off x="400264" y="1497080"/>
            <a:ext cx="9318918" cy="443814"/>
          </a:xfrm>
          <a:prstGeom prst="rect">
            <a:avLst/>
          </a:prstGeom>
        </p:spPr>
        <p:txBody>
          <a:bodyPr anchor="b" anchorCtr="0">
            <a:noAutofit/>
          </a:bodyPr>
          <a:lstStyle>
            <a:lvl1pPr algn="ctr">
              <a:defRPr sz="2400"/>
            </a:lvl1pPr>
            <a:lvl2pPr>
              <a:defRPr sz="2666" b="0" i="0">
                <a:latin typeface="Volvo Novum" panose="020B0503040502060204" pitchFamily="34" charset="77"/>
              </a:defRPr>
            </a:lvl2pPr>
          </a:lstStyle>
          <a:p>
            <a:pPr lvl="0"/>
            <a:r>
              <a:rPr lang="en-GB" noProof="0" dirty="0"/>
              <a:t>Click to add heading</a:t>
            </a:r>
          </a:p>
        </p:txBody>
      </p:sp>
      <p:sp>
        <p:nvSpPr>
          <p:cNvPr id="12" name="Date Placeholder 2">
            <a:extLst>
              <a:ext uri="{FF2B5EF4-FFF2-40B4-BE49-F238E27FC236}">
                <a16:creationId xmlns:a16="http://schemas.microsoft.com/office/drawing/2014/main" id="{E8DD128A-BB24-4D24-AFFE-BD05B3D86D51}"/>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3" name="Footer Placeholder 8">
            <a:extLst>
              <a:ext uri="{FF2B5EF4-FFF2-40B4-BE49-F238E27FC236}">
                <a16:creationId xmlns:a16="http://schemas.microsoft.com/office/drawing/2014/main" id="{C7305819-9A50-4471-8739-35823219A4A5}"/>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6" name="Slide Number Placeholder 9">
            <a:extLst>
              <a:ext uri="{FF2B5EF4-FFF2-40B4-BE49-F238E27FC236}">
                <a16:creationId xmlns:a16="http://schemas.microsoft.com/office/drawing/2014/main" id="{A2AEF769-067F-4092-960C-DF7FE2906F4C}"/>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4" name="Graphic 13">
            <a:extLst>
              <a:ext uri="{FF2B5EF4-FFF2-40B4-BE49-F238E27FC236}">
                <a16:creationId xmlns:a16="http://schemas.microsoft.com/office/drawing/2014/main" id="{90E35F12-3608-5A46-BB79-1F5F995A6E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3839479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09D31AC-E631-1247-8AFD-8EC103E61849}"/>
              </a:ext>
            </a:extLst>
          </p:cNvPr>
          <p:cNvSpPr>
            <a:spLocks noGrp="1"/>
          </p:cNvSpPr>
          <p:nvPr>
            <p:ph type="title" hasCustomPrompt="1"/>
          </p:nvPr>
        </p:nvSpPr>
        <p:spPr>
          <a:xfrm>
            <a:off x="400264" y="2161658"/>
            <a:ext cx="9318918" cy="695842"/>
          </a:xfrm>
          <a:prstGeom prst="rect">
            <a:avLst/>
          </a:prstGeom>
        </p:spPr>
        <p:txBody>
          <a:bodyPr anchor="ctr" anchorCtr="0">
            <a:noAutofit/>
          </a:bodyPr>
          <a:lstStyle>
            <a:lvl1pPr algn="ctr">
              <a:defRPr sz="6000">
                <a:latin typeface="Volvo Broad Pro" panose="02000606020000020004" pitchFamily="2" charset="0"/>
              </a:defRPr>
            </a:lvl1pPr>
            <a:lvl2pPr>
              <a:defRPr sz="2666" b="0" i="0">
                <a:latin typeface="Volvo Novum" panose="020B0503040502060204" pitchFamily="34" charset="77"/>
              </a:defRPr>
            </a:lvl2pPr>
          </a:lstStyle>
          <a:p>
            <a:pPr lvl="0"/>
            <a:r>
              <a:rPr lang="en-GB" noProof="0" dirty="0"/>
              <a:t>Click to add Statement</a:t>
            </a:r>
          </a:p>
        </p:txBody>
      </p:sp>
      <p:sp>
        <p:nvSpPr>
          <p:cNvPr id="12" name="Date Placeholder 2">
            <a:extLst>
              <a:ext uri="{FF2B5EF4-FFF2-40B4-BE49-F238E27FC236}">
                <a16:creationId xmlns:a16="http://schemas.microsoft.com/office/drawing/2014/main" id="{E8DD128A-BB24-4D24-AFFE-BD05B3D86D51}"/>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3" name="Footer Placeholder 8">
            <a:extLst>
              <a:ext uri="{FF2B5EF4-FFF2-40B4-BE49-F238E27FC236}">
                <a16:creationId xmlns:a16="http://schemas.microsoft.com/office/drawing/2014/main" id="{C7305819-9A50-4471-8739-35823219A4A5}"/>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6" name="Slide Number Placeholder 9">
            <a:extLst>
              <a:ext uri="{FF2B5EF4-FFF2-40B4-BE49-F238E27FC236}">
                <a16:creationId xmlns:a16="http://schemas.microsoft.com/office/drawing/2014/main" id="{A2AEF769-067F-4092-960C-DF7FE2906F4C}"/>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7004479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046416EF-3DA6-BB49-9452-D8F2D1849295}"/>
              </a:ext>
            </a:extLst>
          </p:cNvPr>
          <p:cNvSpPr>
            <a:spLocks noGrp="1"/>
          </p:cNvSpPr>
          <p:nvPr>
            <p:ph type="pic" sz="quarter" idx="14" hasCustomPrompt="1"/>
          </p:nvPr>
        </p:nvSpPr>
        <p:spPr>
          <a:xfrm>
            <a:off x="1" y="0"/>
            <a:ext cx="10160000" cy="5715000"/>
          </a:xfrm>
          <a:prstGeom prst="rect">
            <a:avLst/>
          </a:prstGeom>
          <a:solidFill>
            <a:schemeClr val="bg1">
              <a:lumMod val="85000"/>
            </a:schemeClr>
          </a:solidFill>
        </p:spPr>
        <p:txBody>
          <a:bodyPr lIns="0" tIns="2628000"/>
          <a:lstStyle>
            <a:lvl1pPr marL="0" indent="0" algn="ctr">
              <a:lnSpc>
                <a:spcPct val="300000"/>
              </a:lnSpc>
              <a:spcBef>
                <a:spcPts val="0"/>
              </a:spcBef>
              <a:buNone/>
              <a:defRPr sz="1000" i="1"/>
            </a:lvl1pPr>
          </a:lstStyle>
          <a:p>
            <a:r>
              <a:rPr lang="en-GB" noProof="0" dirty="0"/>
              <a:t>Click to add image</a:t>
            </a:r>
          </a:p>
        </p:txBody>
      </p:sp>
      <p:sp>
        <p:nvSpPr>
          <p:cNvPr id="7" name="TextBox 6">
            <a:extLst>
              <a:ext uri="{FF2B5EF4-FFF2-40B4-BE49-F238E27FC236}">
                <a16:creationId xmlns:a16="http://schemas.microsoft.com/office/drawing/2014/main" id="{5D6DC2ED-9A00-3246-A519-6EED76F44001}"/>
              </a:ext>
            </a:extLst>
          </p:cNvPr>
          <p:cNvSpPr txBox="1"/>
          <p:nvPr userDrawn="1"/>
        </p:nvSpPr>
        <p:spPr>
          <a:xfrm>
            <a:off x="2789544" y="1737358"/>
            <a:ext cx="0" cy="0"/>
          </a:xfrm>
          <a:prstGeom prst="rect">
            <a:avLst/>
          </a:prstGeom>
          <a:noFill/>
        </p:spPr>
        <p:txBody>
          <a:bodyPr wrap="none" lIns="0" tIns="0" rIns="0" rtlCol="0">
            <a:normAutofit fontScale="25000" lnSpcReduction="20000"/>
          </a:bodyPr>
          <a:lstStyle/>
          <a:p>
            <a:pPr algn="l">
              <a:lnSpc>
                <a:spcPct val="120000"/>
              </a:lnSpc>
            </a:pPr>
            <a:endParaRPr lang="en-GB" sz="1333" dirty="0">
              <a:latin typeface="Volvo Novum Light" panose="020B0303040502060204" pitchFamily="34" charset="77"/>
            </a:endParaRPr>
          </a:p>
        </p:txBody>
      </p:sp>
      <p:pic>
        <p:nvPicPr>
          <p:cNvPr id="9" name="Graphic 8">
            <a:extLst>
              <a:ext uri="{FF2B5EF4-FFF2-40B4-BE49-F238E27FC236}">
                <a16:creationId xmlns:a16="http://schemas.microsoft.com/office/drawing/2014/main" id="{BB8441F9-9A68-C542-B50D-4A01CCA7E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1325"/>
            <a:ext cx="1004400" cy="77696"/>
          </a:xfrm>
          <a:prstGeom prst="rect">
            <a:avLst/>
          </a:prstGeom>
        </p:spPr>
      </p:pic>
    </p:spTree>
    <p:extLst>
      <p:ext uri="{BB962C8B-B14F-4D97-AF65-F5344CB8AC3E}">
        <p14:creationId xmlns:p14="http://schemas.microsoft.com/office/powerpoint/2010/main" val="32788989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CBED64D-4C42-4F41-81BC-567A17A45D88}"/>
              </a:ext>
            </a:extLst>
          </p:cNvPr>
          <p:cNvSpPr>
            <a:spLocks noGrp="1"/>
          </p:cNvSpPr>
          <p:nvPr>
            <p:ph sz="quarter" idx="35" hasCustomPrompt="1"/>
          </p:nvPr>
        </p:nvSpPr>
        <p:spPr>
          <a:xfrm>
            <a:off x="401106" y="1497083"/>
            <a:ext cx="9318075" cy="3840564"/>
          </a:xfrm>
          <a:solidFill>
            <a:schemeClr val="bg1">
              <a:lumMod val="85000"/>
            </a:schemeClr>
          </a:solidFill>
        </p:spPr>
        <p:txBody>
          <a:bodyPr tIns="1044000" anchor="ctr" anchorCtr="1">
            <a:normAutofit/>
          </a:bodyPr>
          <a:lstStyle>
            <a:lvl1pPr>
              <a:defRPr sz="1000" i="1"/>
            </a:lvl1pPr>
          </a:lstStyle>
          <a:p>
            <a:pPr lvl="0"/>
            <a:r>
              <a:rPr lang="en-GB" noProof="0" dirty="0"/>
              <a:t>Click to add image, graph or other media</a:t>
            </a:r>
          </a:p>
        </p:txBody>
      </p:sp>
      <p:sp>
        <p:nvSpPr>
          <p:cNvPr id="8" name="Title Placeholder 10">
            <a:extLst>
              <a:ext uri="{FF2B5EF4-FFF2-40B4-BE49-F238E27FC236}">
                <a16:creationId xmlns:a16="http://schemas.microsoft.com/office/drawing/2014/main" id="{17A4644E-DF8A-4B31-986A-447E95D7C2F7}"/>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a:t>
            </a:r>
          </a:p>
        </p:txBody>
      </p:sp>
      <p:sp>
        <p:nvSpPr>
          <p:cNvPr id="12" name="Date Placeholder 2">
            <a:extLst>
              <a:ext uri="{FF2B5EF4-FFF2-40B4-BE49-F238E27FC236}">
                <a16:creationId xmlns:a16="http://schemas.microsoft.com/office/drawing/2014/main" id="{033FDB32-D803-458A-BE25-097CD235A16A}"/>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3" name="Footer Placeholder 8">
            <a:extLst>
              <a:ext uri="{FF2B5EF4-FFF2-40B4-BE49-F238E27FC236}">
                <a16:creationId xmlns:a16="http://schemas.microsoft.com/office/drawing/2014/main" id="{800B1141-6DF8-42DD-8814-EFA95990B729}"/>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5" name="Graphic 14">
            <a:extLst>
              <a:ext uri="{FF2B5EF4-FFF2-40B4-BE49-F238E27FC236}">
                <a16:creationId xmlns:a16="http://schemas.microsoft.com/office/drawing/2014/main" id="{FCD221AF-8AAA-9F4F-8585-E895003360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657982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media">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400267" y="1497083"/>
            <a:ext cx="4519277" cy="3840564"/>
          </a:xfrm>
          <a:solidFill>
            <a:schemeClr val="bg1">
              <a:lumMod val="85000"/>
            </a:schemeClr>
          </a:solidFill>
        </p:spPr>
        <p:txBody>
          <a:bodyPr tIns="1044000" anchor="ctr" anchorCtr="1">
            <a:normAutofit/>
          </a:bodyPr>
          <a:lstStyle>
            <a:lvl1pPr>
              <a:defRPr sz="1000" i="1"/>
            </a:lvl1pPr>
          </a:lstStyle>
          <a:p>
            <a:pPr lvl="0"/>
            <a:r>
              <a:rPr lang="en-GB" noProof="0" dirty="0"/>
              <a:t>Click to add image, graph or other media</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20" name="Content Placeholder 2">
            <a:extLst>
              <a:ext uri="{FF2B5EF4-FFF2-40B4-BE49-F238E27FC236}">
                <a16:creationId xmlns:a16="http://schemas.microsoft.com/office/drawing/2014/main" id="{DD09F532-14A6-4F08-99F2-477F6898A06A}"/>
              </a:ext>
            </a:extLst>
          </p:cNvPr>
          <p:cNvSpPr>
            <a:spLocks noGrp="1"/>
          </p:cNvSpPr>
          <p:nvPr>
            <p:ph sz="quarter" idx="36" hasCustomPrompt="1"/>
          </p:nvPr>
        </p:nvSpPr>
        <p:spPr>
          <a:xfrm>
            <a:off x="5200120" y="1497083"/>
            <a:ext cx="4519277" cy="3840564"/>
          </a:xfrm>
          <a:solidFill>
            <a:schemeClr val="bg1">
              <a:lumMod val="85000"/>
            </a:schemeClr>
          </a:solidFill>
        </p:spPr>
        <p:txBody>
          <a:bodyPr tIns="1044000" anchor="ctr" anchorCtr="1">
            <a:normAutofit/>
          </a:bodyPr>
          <a:lstStyle>
            <a:lvl1pPr>
              <a:defRPr sz="1000" i="1"/>
            </a:lvl1pPr>
          </a:lstStyle>
          <a:p>
            <a:pPr lvl="0"/>
            <a:r>
              <a:rPr lang="en-GB" noProof="0" dirty="0"/>
              <a:t>Click to add image, graph or other media</a:t>
            </a:r>
          </a:p>
        </p:txBody>
      </p:sp>
      <p:pic>
        <p:nvPicPr>
          <p:cNvPr id="11" name="Graphic 10">
            <a:extLst>
              <a:ext uri="{FF2B5EF4-FFF2-40B4-BE49-F238E27FC236}">
                <a16:creationId xmlns:a16="http://schemas.microsoft.com/office/drawing/2014/main" id="{BC8EB058-EE16-074B-BE4A-B1A78EA866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6307659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400266" y="1497083"/>
            <a:ext cx="6118570" cy="3840564"/>
          </a:xfrm>
          <a:solidFill>
            <a:schemeClr val="bg1">
              <a:lumMod val="85000"/>
            </a:schemeClr>
          </a:solidFill>
        </p:spPr>
        <p:txBody>
          <a:bodyPr tIns="1044000" anchor="ctr" anchorCtr="1">
            <a:normAutofit/>
          </a:bodyPr>
          <a:lstStyle>
            <a:lvl1pPr>
              <a:defRPr sz="1000" i="1"/>
            </a:lvl1pPr>
          </a:lstStyle>
          <a:p>
            <a:pPr lvl="0"/>
            <a:r>
              <a:rPr lang="en-GB" noProof="0" dirty="0"/>
              <a:t>Click to add image, graph or other media</a:t>
            </a:r>
          </a:p>
        </p:txBody>
      </p:sp>
      <p:sp>
        <p:nvSpPr>
          <p:cNvPr id="16" name="Text Placeholder 3">
            <a:extLst>
              <a:ext uri="{FF2B5EF4-FFF2-40B4-BE49-F238E27FC236}">
                <a16:creationId xmlns:a16="http://schemas.microsoft.com/office/drawing/2014/main" id="{50FB03BE-D89D-A34A-8104-C71D37709542}"/>
              </a:ext>
            </a:extLst>
          </p:cNvPr>
          <p:cNvSpPr>
            <a:spLocks noGrp="1"/>
          </p:cNvSpPr>
          <p:nvPr>
            <p:ph type="body" sz="quarter" idx="22" hasCustomPrompt="1"/>
          </p:nvPr>
        </p:nvSpPr>
        <p:spPr>
          <a:xfrm>
            <a:off x="6799197" y="1497083"/>
            <a:ext cx="2919986" cy="3840564"/>
          </a:xfrm>
          <a:prstGeom prst="rect">
            <a:avLst/>
          </a:prstGeom>
        </p:spPr>
        <p:txBody>
          <a:bodyPr>
            <a:noAutofit/>
          </a:bodyPr>
          <a:lstStyle>
            <a:lvl1pPr>
              <a:defRPr sz="1400"/>
            </a:lvl1pPr>
            <a:lvl2pPr>
              <a:defRPr sz="1400"/>
            </a:lvl2pPr>
            <a:lvl3pPr>
              <a:defRPr sz="1100"/>
            </a:lvl3pPr>
            <a:lvl4pPr>
              <a:defRPr sz="1000"/>
            </a:lvl4pPr>
            <a:lvl5pPr>
              <a:defRPr sz="900"/>
            </a:lvl5pPr>
            <a:lvl6pPr>
              <a:defRPr sz="800"/>
            </a:lvl6pPr>
            <a:lvl7pPr>
              <a:defRPr sz="1000"/>
            </a:lvl7pPr>
            <a:lvl8pPr>
              <a:defRPr sz="1000"/>
            </a:lvl8pPr>
            <a:lvl9pPr>
              <a:defRPr sz="10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1" name="Graphic 10">
            <a:extLst>
              <a:ext uri="{FF2B5EF4-FFF2-40B4-BE49-F238E27FC236}">
                <a16:creationId xmlns:a16="http://schemas.microsoft.com/office/drawing/2014/main" id="{02723B16-73CD-F34C-BA98-20D980AFFD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18181322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related text">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018C5C5-4FDF-9B48-B097-A58AA76F86BB}"/>
              </a:ext>
            </a:extLst>
          </p:cNvPr>
          <p:cNvSpPr>
            <a:spLocks noGrp="1"/>
          </p:cNvSpPr>
          <p:nvPr>
            <p:ph type="body" sz="quarter" idx="22" hasCustomPrompt="1"/>
          </p:nvPr>
        </p:nvSpPr>
        <p:spPr>
          <a:xfrm>
            <a:off x="400266" y="1496366"/>
            <a:ext cx="6118570" cy="3841280"/>
          </a:xfrm>
          <a:prstGeom prst="rect">
            <a:avLst/>
          </a:prstGeom>
        </p:spPr>
        <p:txBody>
          <a:bodyPr>
            <a:noAutofit/>
          </a:bodyPr>
          <a:lstStyle>
            <a:lvl1pPr>
              <a:defRPr sz="1400"/>
            </a:lvl1pPr>
            <a:lvl2pPr>
              <a:defRPr sz="1400"/>
            </a:lvl2pPr>
            <a:lvl3pPr>
              <a:defRPr sz="1100"/>
            </a:lvl3pPr>
            <a:lvl4pPr>
              <a:defRPr sz="1000"/>
            </a:lvl4pPr>
            <a:lvl5pPr>
              <a:defRPr sz="900"/>
            </a:lvl5pPr>
            <a:lvl6pPr>
              <a:defRPr sz="800"/>
            </a:lvl6pPr>
            <a:lvl7pPr>
              <a:defRPr sz="1000"/>
            </a:lvl7pPr>
            <a:lvl8pPr>
              <a:defRPr sz="1000"/>
            </a:lvl8pPr>
            <a:lvl9pPr>
              <a:defRPr sz="10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6" name="Text Placeholder 4">
            <a:extLst>
              <a:ext uri="{FF2B5EF4-FFF2-40B4-BE49-F238E27FC236}">
                <a16:creationId xmlns:a16="http://schemas.microsoft.com/office/drawing/2014/main" id="{1ABC783F-0ABA-4249-B6A4-0A19CBB559C8}"/>
              </a:ext>
            </a:extLst>
          </p:cNvPr>
          <p:cNvSpPr>
            <a:spLocks noGrp="1"/>
          </p:cNvSpPr>
          <p:nvPr>
            <p:ph type="body" sz="quarter" idx="23" hasCustomPrompt="1"/>
          </p:nvPr>
        </p:nvSpPr>
        <p:spPr>
          <a:xfrm>
            <a:off x="6799195" y="1496366"/>
            <a:ext cx="2919986" cy="3841280"/>
          </a:xfrm>
          <a:prstGeom prst="rect">
            <a:avLst/>
          </a:prstGeom>
          <a:solidFill>
            <a:schemeClr val="bg1">
              <a:lumMod val="95000"/>
            </a:schemeClr>
          </a:solidFill>
          <a:ln>
            <a:noFill/>
          </a:ln>
        </p:spPr>
        <p:txBody>
          <a:bodyPr lIns="216000" tIns="144000" rIns="216000" bIns="144000">
            <a:normAutofit/>
          </a:bodyPr>
          <a:lstStyle>
            <a:lvl1pPr>
              <a:defRPr sz="1200"/>
            </a:lvl1pPr>
            <a:lvl2pPr>
              <a:defRPr sz="1100"/>
            </a:lvl2pPr>
            <a:lvl3pPr>
              <a:defRPr sz="1000"/>
            </a:lvl3pPr>
            <a:lvl4pPr>
              <a:defRPr sz="900"/>
            </a:lvl4pPr>
            <a:lvl5pPr>
              <a:defRPr sz="800"/>
            </a:lvl5pPr>
            <a:lvl6pPr>
              <a:defRPr sz="777"/>
            </a:lvl6pPr>
            <a:lvl7pPr>
              <a:defRPr/>
            </a:lvl7pPr>
            <a:lvl8pPr>
              <a:defRPr/>
            </a:lvl8pPr>
            <a:lvl9pPr>
              <a:defRPr/>
            </a:lvl9pPr>
          </a:lstStyle>
          <a:p>
            <a:pPr lvl="0"/>
            <a:r>
              <a:rPr lang="en-GB" noProof="0" dirty="0"/>
              <a:t>Click to add related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p:txBody>
      </p:sp>
      <p:sp>
        <p:nvSpPr>
          <p:cNvPr id="13" name="Title Placeholder 10">
            <a:extLst>
              <a:ext uri="{FF2B5EF4-FFF2-40B4-BE49-F238E27FC236}">
                <a16:creationId xmlns:a16="http://schemas.microsoft.com/office/drawing/2014/main" id="{FDFCF8A1-B54F-42AB-8033-B232F746C4A1}"/>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4" name="Date Placeholder 2">
            <a:extLst>
              <a:ext uri="{FF2B5EF4-FFF2-40B4-BE49-F238E27FC236}">
                <a16:creationId xmlns:a16="http://schemas.microsoft.com/office/drawing/2014/main" id="{4635DF05-367D-4267-B9AF-640D824AD2E0}"/>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15" name="Footer Placeholder 8">
            <a:extLst>
              <a:ext uri="{FF2B5EF4-FFF2-40B4-BE49-F238E27FC236}">
                <a16:creationId xmlns:a16="http://schemas.microsoft.com/office/drawing/2014/main" id="{8C5714A3-F3EB-4BF0-A7C0-84D8BCDF38AC}"/>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19" name="Slide Number Placeholder 9">
            <a:extLst>
              <a:ext uri="{FF2B5EF4-FFF2-40B4-BE49-F238E27FC236}">
                <a16:creationId xmlns:a16="http://schemas.microsoft.com/office/drawing/2014/main" id="{904AD82D-9F8A-4344-A59C-C2EAD2640F34}"/>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9" name="Graphic 8">
            <a:extLst>
              <a:ext uri="{FF2B5EF4-FFF2-40B4-BE49-F238E27FC236}">
                <a16:creationId xmlns:a16="http://schemas.microsoft.com/office/drawing/2014/main" id="{B7CAAC01-99C2-2F49-AB93-DDD068526F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8046987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s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A6E88E-767D-4812-B85B-480A4811B2A8}"/>
              </a:ext>
            </a:extLst>
          </p:cNvPr>
          <p:cNvSpPr>
            <a:spLocks noGrp="1"/>
          </p:cNvSpPr>
          <p:nvPr>
            <p:ph type="body" sz="quarter" idx="24" hasCustomPrompt="1"/>
          </p:nvPr>
        </p:nvSpPr>
        <p:spPr>
          <a:xfrm>
            <a:off x="400267" y="5224132"/>
            <a:ext cx="2919986" cy="113515"/>
          </a:xfrm>
          <a:prstGeom prst="rect">
            <a:avLst/>
          </a:prstGeom>
        </p:spPr>
        <p:txBody>
          <a:bodyPr anchor="ctr">
            <a:normAutofit/>
          </a:bodyPr>
          <a:lstStyle>
            <a:lvl1pPr marL="0" indent="0" algn="r">
              <a:buNone/>
              <a:defRPr sz="700">
                <a:solidFill>
                  <a:schemeClr val="bg1">
                    <a:lumMod val="50000"/>
                  </a:schemeClr>
                </a:solidFill>
              </a:defRPr>
            </a:lvl1pPr>
          </a:lstStyle>
          <a:p>
            <a:pPr lvl="0"/>
            <a:r>
              <a:rPr lang="en-GB" noProof="0" dirty="0"/>
              <a:t>Source: Add name</a:t>
            </a:r>
          </a:p>
        </p:txBody>
      </p:sp>
      <p:sp>
        <p:nvSpPr>
          <p:cNvPr id="16" name="Text Placeholder 3">
            <a:extLst>
              <a:ext uri="{FF2B5EF4-FFF2-40B4-BE49-F238E27FC236}">
                <a16:creationId xmlns:a16="http://schemas.microsoft.com/office/drawing/2014/main" id="{8A5D2BF3-0AE8-487B-8A4E-5BD96565FAD1}"/>
              </a:ext>
            </a:extLst>
          </p:cNvPr>
          <p:cNvSpPr>
            <a:spLocks noGrp="1"/>
          </p:cNvSpPr>
          <p:nvPr>
            <p:ph type="body" sz="quarter" idx="25" hasCustomPrompt="1"/>
          </p:nvPr>
        </p:nvSpPr>
        <p:spPr>
          <a:xfrm>
            <a:off x="3599689" y="5224133"/>
            <a:ext cx="2919986" cy="113515"/>
          </a:xfrm>
          <a:prstGeom prst="rect">
            <a:avLst/>
          </a:prstGeom>
        </p:spPr>
        <p:txBody>
          <a:bodyPr anchor="ctr">
            <a:normAutofit/>
          </a:bodyPr>
          <a:lstStyle>
            <a:lvl1pPr marL="0" indent="0" algn="r">
              <a:buNone/>
              <a:defRPr sz="700">
                <a:solidFill>
                  <a:schemeClr val="bg1">
                    <a:lumMod val="50000"/>
                  </a:schemeClr>
                </a:solidFill>
              </a:defRPr>
            </a:lvl1pPr>
          </a:lstStyle>
          <a:p>
            <a:pPr lvl="0"/>
            <a:r>
              <a:rPr lang="en-GB" noProof="0" dirty="0"/>
              <a:t>Source</a:t>
            </a:r>
            <a:r>
              <a:rPr lang="en-GB" dirty="0"/>
              <a:t>: Add name</a:t>
            </a:r>
          </a:p>
        </p:txBody>
      </p:sp>
      <p:sp>
        <p:nvSpPr>
          <p:cNvPr id="17" name="Text Placeholder 3">
            <a:extLst>
              <a:ext uri="{FF2B5EF4-FFF2-40B4-BE49-F238E27FC236}">
                <a16:creationId xmlns:a16="http://schemas.microsoft.com/office/drawing/2014/main" id="{F78DCA6D-659D-4C9C-9B32-5E04A264952D}"/>
              </a:ext>
            </a:extLst>
          </p:cNvPr>
          <p:cNvSpPr>
            <a:spLocks noGrp="1"/>
          </p:cNvSpPr>
          <p:nvPr>
            <p:ph type="body" sz="quarter" idx="26" hasCustomPrompt="1"/>
          </p:nvPr>
        </p:nvSpPr>
        <p:spPr>
          <a:xfrm>
            <a:off x="6799197" y="5224132"/>
            <a:ext cx="2919986" cy="113515"/>
          </a:xfrm>
          <a:prstGeom prst="rect">
            <a:avLst/>
          </a:prstGeom>
        </p:spPr>
        <p:txBody>
          <a:bodyPr anchor="ctr">
            <a:normAutofit/>
          </a:bodyPr>
          <a:lstStyle>
            <a:lvl1pPr marL="0" indent="0" algn="r">
              <a:buNone/>
              <a:defRPr sz="700">
                <a:solidFill>
                  <a:schemeClr val="bg1">
                    <a:lumMod val="50000"/>
                  </a:schemeClr>
                </a:solidFill>
              </a:defRPr>
            </a:lvl1pPr>
          </a:lstStyle>
          <a:p>
            <a:pPr lvl="0"/>
            <a:r>
              <a:rPr lang="en-GB" noProof="0" dirty="0"/>
              <a:t>Source: Add name</a:t>
            </a:r>
          </a:p>
        </p:txBody>
      </p:sp>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400265" y="2188956"/>
            <a:ext cx="2918986" cy="2919099"/>
          </a:xfrm>
          <a:prstGeom prst="rect">
            <a:avLst/>
          </a:prstGeom>
          <a:solidFill>
            <a:schemeClr val="bg1">
              <a:lumMod val="85000"/>
            </a:schemeClr>
          </a:solidFill>
        </p:spPr>
        <p:txBody>
          <a:bodyPr tIns="147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21" name="Content Placeholder 23">
            <a:extLst>
              <a:ext uri="{FF2B5EF4-FFF2-40B4-BE49-F238E27FC236}">
                <a16:creationId xmlns:a16="http://schemas.microsoft.com/office/drawing/2014/main" id="{390E5A46-5C96-F14C-B23C-323DD25FC50F}"/>
              </a:ext>
            </a:extLst>
          </p:cNvPr>
          <p:cNvSpPr>
            <a:spLocks noGrp="1"/>
          </p:cNvSpPr>
          <p:nvPr>
            <p:ph sz="quarter" idx="38" hasCustomPrompt="1"/>
          </p:nvPr>
        </p:nvSpPr>
        <p:spPr>
          <a:xfrm>
            <a:off x="3600609" y="2188956"/>
            <a:ext cx="2918986" cy="2919099"/>
          </a:xfrm>
          <a:prstGeom prst="rect">
            <a:avLst/>
          </a:prstGeom>
          <a:solidFill>
            <a:schemeClr val="bg1">
              <a:lumMod val="85000"/>
            </a:schemeClr>
          </a:solidFill>
        </p:spPr>
        <p:txBody>
          <a:bodyPr tIns="147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22" name="Content Placeholder 23">
            <a:extLst>
              <a:ext uri="{FF2B5EF4-FFF2-40B4-BE49-F238E27FC236}">
                <a16:creationId xmlns:a16="http://schemas.microsoft.com/office/drawing/2014/main" id="{C8D83589-9E38-E546-B361-55C64B61CBD4}"/>
              </a:ext>
            </a:extLst>
          </p:cNvPr>
          <p:cNvSpPr>
            <a:spLocks noGrp="1"/>
          </p:cNvSpPr>
          <p:nvPr>
            <p:ph sz="quarter" idx="39" hasCustomPrompt="1"/>
          </p:nvPr>
        </p:nvSpPr>
        <p:spPr>
          <a:xfrm>
            <a:off x="6799195" y="2188956"/>
            <a:ext cx="2918986" cy="2919099"/>
          </a:xfrm>
          <a:prstGeom prst="rect">
            <a:avLst/>
          </a:prstGeom>
          <a:solidFill>
            <a:schemeClr val="bg1">
              <a:lumMod val="85000"/>
            </a:schemeClr>
          </a:solidFill>
        </p:spPr>
        <p:txBody>
          <a:bodyPr tIns="147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27" name="Text Placeholder 3">
            <a:extLst>
              <a:ext uri="{FF2B5EF4-FFF2-40B4-BE49-F238E27FC236}">
                <a16:creationId xmlns:a16="http://schemas.microsoft.com/office/drawing/2014/main" id="{86592BE4-4DC2-3442-BB1E-ECB0E8B6EF05}"/>
              </a:ext>
            </a:extLst>
          </p:cNvPr>
          <p:cNvSpPr>
            <a:spLocks noGrp="1"/>
          </p:cNvSpPr>
          <p:nvPr>
            <p:ph type="body" sz="quarter" idx="35" hasCustomPrompt="1"/>
          </p:nvPr>
        </p:nvSpPr>
        <p:spPr>
          <a:xfrm>
            <a:off x="400265" y="1508304"/>
            <a:ext cx="2919987" cy="429612"/>
          </a:xfrm>
          <a:prstGeom prst="rect">
            <a:avLst/>
          </a:prstGeom>
        </p:spPr>
        <p:txBody>
          <a:bodyPr>
            <a:noAutofit/>
          </a:bodyPr>
          <a:lstStyle>
            <a:lvl1pPr>
              <a:lnSpc>
                <a:spcPct val="100000"/>
              </a:lnSpc>
              <a:defRPr sz="1200"/>
            </a:lvl1pPr>
            <a:lvl2pPr>
              <a:defRPr sz="1333"/>
            </a:lvl2pPr>
            <a:lvl3pPr>
              <a:defRPr sz="1111"/>
            </a:lvl3pPr>
            <a:lvl4pPr>
              <a:defRPr sz="1000"/>
            </a:lvl4pPr>
            <a:lvl5pPr>
              <a:defRPr sz="889"/>
            </a:lvl5pPr>
            <a:lvl6pPr>
              <a:defRPr/>
            </a:lvl6pPr>
            <a:lvl7pPr>
              <a:defRPr/>
            </a:lvl7pPr>
            <a:lvl8pPr>
              <a:defRPr/>
            </a:lvl8pPr>
            <a:lvl9pPr>
              <a:defRPr/>
            </a:lvl9pPr>
          </a:lstStyle>
          <a:p>
            <a:pPr lvl="0"/>
            <a:r>
              <a:rPr lang="en-GB" noProof="0" dirty="0"/>
              <a:t>Click to add text (max two rows)</a:t>
            </a:r>
          </a:p>
        </p:txBody>
      </p:sp>
      <p:sp>
        <p:nvSpPr>
          <p:cNvPr id="30" name="Text Placeholder 3">
            <a:extLst>
              <a:ext uri="{FF2B5EF4-FFF2-40B4-BE49-F238E27FC236}">
                <a16:creationId xmlns:a16="http://schemas.microsoft.com/office/drawing/2014/main" id="{901FC27F-F931-3A41-9C9D-B2E474B598F5}"/>
              </a:ext>
            </a:extLst>
          </p:cNvPr>
          <p:cNvSpPr>
            <a:spLocks noGrp="1"/>
          </p:cNvSpPr>
          <p:nvPr>
            <p:ph type="body" sz="quarter" idx="36" hasCustomPrompt="1"/>
          </p:nvPr>
        </p:nvSpPr>
        <p:spPr>
          <a:xfrm>
            <a:off x="3600613" y="1497083"/>
            <a:ext cx="2919718" cy="440836"/>
          </a:xfrm>
          <a:prstGeom prst="rect">
            <a:avLst/>
          </a:prstGeom>
        </p:spPr>
        <p:txBody>
          <a:bodyPr>
            <a:noAutofit/>
          </a:bodyPr>
          <a:lstStyle>
            <a:lvl1pPr>
              <a:lnSpc>
                <a:spcPct val="100000"/>
              </a:lnSpc>
              <a:defRPr sz="1200"/>
            </a:lvl1pPr>
            <a:lvl2pPr>
              <a:defRPr sz="1333"/>
            </a:lvl2pPr>
            <a:lvl3pPr>
              <a:defRPr sz="1111"/>
            </a:lvl3pPr>
            <a:lvl4pPr>
              <a:defRPr sz="1000"/>
            </a:lvl4pPr>
            <a:lvl5pPr>
              <a:defRPr sz="889"/>
            </a:lvl5pPr>
            <a:lvl6pPr>
              <a:defRPr/>
            </a:lvl6pPr>
            <a:lvl7pPr>
              <a:defRPr/>
            </a:lvl7pPr>
            <a:lvl8pPr>
              <a:defRPr/>
            </a:lvl8pPr>
            <a:lvl9pPr>
              <a:defRPr/>
            </a:lvl9pPr>
          </a:lstStyle>
          <a:p>
            <a:pPr lvl="0"/>
            <a:r>
              <a:rPr lang="en-GB" noProof="0" dirty="0"/>
              <a:t>Click to add text (max two rows)</a:t>
            </a:r>
          </a:p>
        </p:txBody>
      </p:sp>
      <p:sp>
        <p:nvSpPr>
          <p:cNvPr id="31" name="Text Placeholder 3">
            <a:extLst>
              <a:ext uri="{FF2B5EF4-FFF2-40B4-BE49-F238E27FC236}">
                <a16:creationId xmlns:a16="http://schemas.microsoft.com/office/drawing/2014/main" id="{336C3EBF-74D6-A047-A06B-CE280A2B6BA0}"/>
              </a:ext>
            </a:extLst>
          </p:cNvPr>
          <p:cNvSpPr>
            <a:spLocks noGrp="1"/>
          </p:cNvSpPr>
          <p:nvPr>
            <p:ph type="body" sz="quarter" idx="37" hasCustomPrompt="1"/>
          </p:nvPr>
        </p:nvSpPr>
        <p:spPr>
          <a:xfrm>
            <a:off x="6799196" y="1508305"/>
            <a:ext cx="2917189" cy="429612"/>
          </a:xfrm>
          <a:prstGeom prst="rect">
            <a:avLst/>
          </a:prstGeom>
        </p:spPr>
        <p:txBody>
          <a:bodyPr>
            <a:noAutofit/>
          </a:bodyPr>
          <a:lstStyle>
            <a:lvl1pPr>
              <a:lnSpc>
                <a:spcPct val="100000"/>
              </a:lnSpc>
              <a:defRPr sz="1200"/>
            </a:lvl1pPr>
            <a:lvl2pPr marL="0" indent="0">
              <a:buNone/>
              <a:defRPr sz="1333"/>
            </a:lvl2pPr>
            <a:lvl3pPr>
              <a:defRPr sz="1111"/>
            </a:lvl3pPr>
            <a:lvl4pPr>
              <a:defRPr sz="1000"/>
            </a:lvl4pPr>
            <a:lvl5pPr>
              <a:defRPr sz="889"/>
            </a:lvl5pPr>
            <a:lvl6pPr>
              <a:defRPr/>
            </a:lvl6pPr>
            <a:lvl7pPr>
              <a:defRPr/>
            </a:lvl7pPr>
            <a:lvl8pPr>
              <a:defRPr/>
            </a:lvl8pPr>
            <a:lvl9pPr marL="463828" indent="0">
              <a:buNone/>
              <a:defRPr/>
            </a:lvl9pPr>
          </a:lstStyle>
          <a:p>
            <a:pPr lvl="0"/>
            <a:r>
              <a:rPr lang="en-GB" noProof="0" dirty="0"/>
              <a:t>Click to add text (max two rows)</a:t>
            </a:r>
          </a:p>
        </p:txBody>
      </p:sp>
      <p:sp>
        <p:nvSpPr>
          <p:cNvPr id="20" name="Title Placeholder 10">
            <a:extLst>
              <a:ext uri="{FF2B5EF4-FFF2-40B4-BE49-F238E27FC236}">
                <a16:creationId xmlns:a16="http://schemas.microsoft.com/office/drawing/2014/main" id="{21B1FA15-7476-4DDC-9504-60666496A991}"/>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3" name="Date Placeholder 2">
            <a:extLst>
              <a:ext uri="{FF2B5EF4-FFF2-40B4-BE49-F238E27FC236}">
                <a16:creationId xmlns:a16="http://schemas.microsoft.com/office/drawing/2014/main" id="{DE0D6CF5-8DA9-4465-A83D-57DC6F210953}"/>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29" name="Footer Placeholder 8">
            <a:extLst>
              <a:ext uri="{FF2B5EF4-FFF2-40B4-BE49-F238E27FC236}">
                <a16:creationId xmlns:a16="http://schemas.microsoft.com/office/drawing/2014/main" id="{5A379993-7C8B-418B-9ECC-96D6E148A797}"/>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32" name="Slide Number Placeholder 9">
            <a:extLst>
              <a:ext uri="{FF2B5EF4-FFF2-40B4-BE49-F238E27FC236}">
                <a16:creationId xmlns:a16="http://schemas.microsoft.com/office/drawing/2014/main" id="{493B0D3B-EE59-47A3-8E71-D8D8F8EACB17}"/>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8" name="Graphic 17">
            <a:extLst>
              <a:ext uri="{FF2B5EF4-FFF2-40B4-BE49-F238E27FC236}">
                <a16:creationId xmlns:a16="http://schemas.microsoft.com/office/drawing/2014/main" id="{D135F8F0-1BED-D441-BB76-18108342E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1401432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s 2">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401264" y="1497083"/>
            <a:ext cx="2918986" cy="1555134"/>
          </a:xfrm>
          <a:prstGeom prst="rect">
            <a:avLst/>
          </a:prstGeom>
          <a:solidFill>
            <a:schemeClr val="bg1">
              <a:lumMod val="85000"/>
            </a:schemeClr>
          </a:solidFill>
        </p:spPr>
        <p:txBody>
          <a:bodyPr tIns="93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13" name="Text Placeholder 3">
            <a:extLst>
              <a:ext uri="{FF2B5EF4-FFF2-40B4-BE49-F238E27FC236}">
                <a16:creationId xmlns:a16="http://schemas.microsoft.com/office/drawing/2014/main" id="{49C1D7EB-A147-4C51-9ABB-70C9487C3204}"/>
              </a:ext>
            </a:extLst>
          </p:cNvPr>
          <p:cNvSpPr>
            <a:spLocks noGrp="1"/>
          </p:cNvSpPr>
          <p:nvPr>
            <p:ph type="body" sz="quarter" idx="24" hasCustomPrompt="1"/>
          </p:nvPr>
        </p:nvSpPr>
        <p:spPr>
          <a:xfrm>
            <a:off x="398920" y="3057640"/>
            <a:ext cx="2921333" cy="239815"/>
          </a:xfrm>
          <a:prstGeom prst="rect">
            <a:avLst/>
          </a:prstGeom>
        </p:spPr>
        <p:txBody>
          <a:bodyPr anchor="b" anchorCtr="0">
            <a:normAutofit/>
          </a:bodyPr>
          <a:lstStyle>
            <a:lvl1pPr marL="0" indent="0" algn="r">
              <a:buNone/>
              <a:defRPr sz="700">
                <a:solidFill>
                  <a:schemeClr val="bg1">
                    <a:lumMod val="50000"/>
                  </a:schemeClr>
                </a:solidFill>
              </a:defRPr>
            </a:lvl1pPr>
          </a:lstStyle>
          <a:p>
            <a:pPr lvl="0"/>
            <a:r>
              <a:rPr lang="en-GB" dirty="0"/>
              <a:t>Source: Add </a:t>
            </a:r>
            <a:r>
              <a:rPr lang="en-GB" noProof="0" dirty="0"/>
              <a:t>name</a:t>
            </a:r>
          </a:p>
        </p:txBody>
      </p:sp>
      <p:sp>
        <p:nvSpPr>
          <p:cNvPr id="14" name="Text Placeholder 3">
            <a:extLst>
              <a:ext uri="{FF2B5EF4-FFF2-40B4-BE49-F238E27FC236}">
                <a16:creationId xmlns:a16="http://schemas.microsoft.com/office/drawing/2014/main" id="{50DB5927-543A-4809-BA0C-C412FC46B5E6}"/>
              </a:ext>
            </a:extLst>
          </p:cNvPr>
          <p:cNvSpPr>
            <a:spLocks noGrp="1"/>
          </p:cNvSpPr>
          <p:nvPr>
            <p:ph type="body" sz="quarter" idx="25" hasCustomPrompt="1"/>
          </p:nvPr>
        </p:nvSpPr>
        <p:spPr>
          <a:xfrm>
            <a:off x="3600609" y="3052214"/>
            <a:ext cx="2918986" cy="239815"/>
          </a:xfrm>
          <a:prstGeom prst="rect">
            <a:avLst/>
          </a:prstGeom>
        </p:spPr>
        <p:txBody>
          <a:bodyPr anchor="b" anchorCtr="0">
            <a:normAutofit/>
          </a:bodyPr>
          <a:lstStyle>
            <a:lvl1pPr marL="0" indent="0" algn="r">
              <a:buNone/>
              <a:defRPr sz="700">
                <a:solidFill>
                  <a:schemeClr val="bg1">
                    <a:lumMod val="50000"/>
                  </a:schemeClr>
                </a:solidFill>
              </a:defRPr>
            </a:lvl1pPr>
          </a:lstStyle>
          <a:p>
            <a:pPr lvl="0"/>
            <a:r>
              <a:rPr lang="en-GB" noProof="0" dirty="0"/>
              <a:t>Source: Add name</a:t>
            </a:r>
          </a:p>
        </p:txBody>
      </p:sp>
      <p:sp>
        <p:nvSpPr>
          <p:cNvPr id="15" name="Text Placeholder 3">
            <a:extLst>
              <a:ext uri="{FF2B5EF4-FFF2-40B4-BE49-F238E27FC236}">
                <a16:creationId xmlns:a16="http://schemas.microsoft.com/office/drawing/2014/main" id="{01052C9E-5D8B-4F9B-8BD9-0689534AA397}"/>
              </a:ext>
            </a:extLst>
          </p:cNvPr>
          <p:cNvSpPr>
            <a:spLocks noGrp="1"/>
          </p:cNvSpPr>
          <p:nvPr>
            <p:ph type="body" sz="quarter" idx="26" hasCustomPrompt="1"/>
          </p:nvPr>
        </p:nvSpPr>
        <p:spPr>
          <a:xfrm>
            <a:off x="6799196" y="3057639"/>
            <a:ext cx="2921336" cy="239815"/>
          </a:xfrm>
          <a:prstGeom prst="rect">
            <a:avLst/>
          </a:prstGeom>
        </p:spPr>
        <p:txBody>
          <a:bodyPr anchor="b" anchorCtr="0">
            <a:normAutofit/>
          </a:bodyPr>
          <a:lstStyle>
            <a:lvl1pPr marL="0" indent="0" algn="r">
              <a:buNone/>
              <a:defRPr sz="700">
                <a:solidFill>
                  <a:schemeClr val="bg1">
                    <a:lumMod val="50000"/>
                  </a:schemeClr>
                </a:solidFill>
              </a:defRPr>
            </a:lvl1pPr>
          </a:lstStyle>
          <a:p>
            <a:pPr lvl="0"/>
            <a:r>
              <a:rPr lang="en-GB" noProof="0" dirty="0"/>
              <a:t>Source: Add name</a:t>
            </a:r>
          </a:p>
        </p:txBody>
      </p:sp>
      <p:sp>
        <p:nvSpPr>
          <p:cNvPr id="18" name="Text Placeholder 11">
            <a:extLst>
              <a:ext uri="{FF2B5EF4-FFF2-40B4-BE49-F238E27FC236}">
                <a16:creationId xmlns:a16="http://schemas.microsoft.com/office/drawing/2014/main" id="{C73EF000-82BC-3F4F-843C-F37CD6347E00}"/>
              </a:ext>
            </a:extLst>
          </p:cNvPr>
          <p:cNvSpPr>
            <a:spLocks noGrp="1"/>
          </p:cNvSpPr>
          <p:nvPr>
            <p:ph type="body" sz="quarter" idx="29" hasCustomPrompt="1"/>
          </p:nvPr>
        </p:nvSpPr>
        <p:spPr>
          <a:xfrm>
            <a:off x="401264" y="3537269"/>
            <a:ext cx="2918986" cy="289062"/>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32" name="Content Placeholder 23">
            <a:extLst>
              <a:ext uri="{FF2B5EF4-FFF2-40B4-BE49-F238E27FC236}">
                <a16:creationId xmlns:a16="http://schemas.microsoft.com/office/drawing/2014/main" id="{671D206D-ABCD-9C43-A0D7-7A72CDC98451}"/>
              </a:ext>
            </a:extLst>
          </p:cNvPr>
          <p:cNvSpPr>
            <a:spLocks noGrp="1"/>
          </p:cNvSpPr>
          <p:nvPr>
            <p:ph sz="quarter" idx="41" hasCustomPrompt="1"/>
          </p:nvPr>
        </p:nvSpPr>
        <p:spPr>
          <a:xfrm>
            <a:off x="3600613" y="1497083"/>
            <a:ext cx="2918223" cy="1555134"/>
          </a:xfrm>
          <a:prstGeom prst="rect">
            <a:avLst/>
          </a:prstGeom>
          <a:solidFill>
            <a:schemeClr val="bg1">
              <a:lumMod val="85000"/>
            </a:schemeClr>
          </a:solidFill>
        </p:spPr>
        <p:txBody>
          <a:bodyPr tIns="93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33" name="Content Placeholder 23">
            <a:extLst>
              <a:ext uri="{FF2B5EF4-FFF2-40B4-BE49-F238E27FC236}">
                <a16:creationId xmlns:a16="http://schemas.microsoft.com/office/drawing/2014/main" id="{157CDFCB-103B-9F43-9485-DD9C523E1B2C}"/>
              </a:ext>
            </a:extLst>
          </p:cNvPr>
          <p:cNvSpPr>
            <a:spLocks noGrp="1"/>
          </p:cNvSpPr>
          <p:nvPr>
            <p:ph sz="quarter" idx="42" hasCustomPrompt="1"/>
          </p:nvPr>
        </p:nvSpPr>
        <p:spPr>
          <a:xfrm>
            <a:off x="6796557" y="1497083"/>
            <a:ext cx="2918986" cy="1555134"/>
          </a:xfrm>
          <a:prstGeom prst="rect">
            <a:avLst/>
          </a:prstGeom>
          <a:solidFill>
            <a:schemeClr val="bg1">
              <a:lumMod val="85000"/>
            </a:schemeClr>
          </a:solidFill>
        </p:spPr>
        <p:txBody>
          <a:bodyPr tIns="936000"/>
          <a:lstStyle>
            <a:lvl1pPr marL="0" indent="0" algn="ctr">
              <a:lnSpc>
                <a:spcPct val="300000"/>
              </a:lnSpc>
              <a:buNone/>
              <a:defRPr sz="1000" i="1"/>
            </a:lvl1pPr>
            <a:lvl2pPr marL="380973" indent="0" algn="ctr">
              <a:buNone/>
              <a:defRPr sz="1000"/>
            </a:lvl2pPr>
            <a:lvl3pPr marL="761947" indent="0" algn="ctr">
              <a:buNone/>
              <a:defRPr sz="1000"/>
            </a:lvl3pPr>
            <a:lvl4pPr marL="1142920" indent="0" algn="ctr">
              <a:buNone/>
              <a:defRPr sz="1000"/>
            </a:lvl4pPr>
            <a:lvl5pPr marL="1523893" indent="0" algn="ctr">
              <a:buNone/>
              <a:defRPr sz="1000"/>
            </a:lvl5pPr>
          </a:lstStyle>
          <a:p>
            <a:pPr lvl="0"/>
            <a:r>
              <a:rPr lang="en-GB" noProof="0" dirty="0"/>
              <a:t>Click to add image, graph or other media</a:t>
            </a:r>
          </a:p>
        </p:txBody>
      </p:sp>
      <p:sp>
        <p:nvSpPr>
          <p:cNvPr id="26" name="Text Placeholder 3">
            <a:extLst>
              <a:ext uri="{FF2B5EF4-FFF2-40B4-BE49-F238E27FC236}">
                <a16:creationId xmlns:a16="http://schemas.microsoft.com/office/drawing/2014/main" id="{CF7E22BD-4C58-1A4E-8BCE-04600A81298A}"/>
              </a:ext>
            </a:extLst>
          </p:cNvPr>
          <p:cNvSpPr>
            <a:spLocks noGrp="1"/>
          </p:cNvSpPr>
          <p:nvPr>
            <p:ph type="body" sz="quarter" idx="44" hasCustomPrompt="1"/>
          </p:nvPr>
        </p:nvSpPr>
        <p:spPr>
          <a:xfrm>
            <a:off x="401264" y="3978107"/>
            <a:ext cx="2918986" cy="1359539"/>
          </a:xfrm>
          <a:prstGeom prst="rect">
            <a:avLst/>
          </a:prstGeom>
        </p:spPr>
        <p:txBody>
          <a:bodyPr>
            <a:no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29" name="Text Placeholder 3">
            <a:extLst>
              <a:ext uri="{FF2B5EF4-FFF2-40B4-BE49-F238E27FC236}">
                <a16:creationId xmlns:a16="http://schemas.microsoft.com/office/drawing/2014/main" id="{15D2EC6C-5339-C142-AE24-B8FAF44F9D24}"/>
              </a:ext>
            </a:extLst>
          </p:cNvPr>
          <p:cNvSpPr>
            <a:spLocks noGrp="1"/>
          </p:cNvSpPr>
          <p:nvPr>
            <p:ph type="body" sz="quarter" idx="46" hasCustomPrompt="1"/>
          </p:nvPr>
        </p:nvSpPr>
        <p:spPr>
          <a:xfrm>
            <a:off x="3600612" y="3978107"/>
            <a:ext cx="2918986" cy="1359537"/>
          </a:xfrm>
          <a:prstGeom prst="rect">
            <a:avLst/>
          </a:prstGeom>
        </p:spPr>
        <p:txBody>
          <a:bodyPr>
            <a:no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8" name="Text Placeholder 3">
            <a:extLst>
              <a:ext uri="{FF2B5EF4-FFF2-40B4-BE49-F238E27FC236}">
                <a16:creationId xmlns:a16="http://schemas.microsoft.com/office/drawing/2014/main" id="{C74301D4-2C08-3842-873E-C53A4E35E1FC}"/>
              </a:ext>
            </a:extLst>
          </p:cNvPr>
          <p:cNvSpPr>
            <a:spLocks noGrp="1"/>
          </p:cNvSpPr>
          <p:nvPr>
            <p:ph type="body" sz="quarter" idx="49" hasCustomPrompt="1"/>
          </p:nvPr>
        </p:nvSpPr>
        <p:spPr>
          <a:xfrm>
            <a:off x="6796557" y="3978106"/>
            <a:ext cx="2918986" cy="1359541"/>
          </a:xfrm>
          <a:prstGeom prst="rect">
            <a:avLst/>
          </a:prstGeom>
        </p:spPr>
        <p:txBody>
          <a:bodyPr>
            <a:no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9" name="Text Placeholder 11">
            <a:extLst>
              <a:ext uri="{FF2B5EF4-FFF2-40B4-BE49-F238E27FC236}">
                <a16:creationId xmlns:a16="http://schemas.microsoft.com/office/drawing/2014/main" id="{8704E15C-F5B7-A54E-9E67-F332B8384777}"/>
              </a:ext>
            </a:extLst>
          </p:cNvPr>
          <p:cNvSpPr>
            <a:spLocks noGrp="1"/>
          </p:cNvSpPr>
          <p:nvPr>
            <p:ph type="body" sz="quarter" idx="50" hasCustomPrompt="1"/>
          </p:nvPr>
        </p:nvSpPr>
        <p:spPr>
          <a:xfrm>
            <a:off x="3613051" y="3537269"/>
            <a:ext cx="2918223" cy="289062"/>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40" name="Text Placeholder 11">
            <a:extLst>
              <a:ext uri="{FF2B5EF4-FFF2-40B4-BE49-F238E27FC236}">
                <a16:creationId xmlns:a16="http://schemas.microsoft.com/office/drawing/2014/main" id="{35E4AD9A-2483-4941-8109-5902D5B8BCA5}"/>
              </a:ext>
            </a:extLst>
          </p:cNvPr>
          <p:cNvSpPr>
            <a:spLocks noGrp="1"/>
          </p:cNvSpPr>
          <p:nvPr>
            <p:ph type="body" sz="quarter" idx="51" hasCustomPrompt="1"/>
          </p:nvPr>
        </p:nvSpPr>
        <p:spPr>
          <a:xfrm>
            <a:off x="6796639" y="3537269"/>
            <a:ext cx="2918986" cy="289062"/>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23" name="Title Placeholder 10">
            <a:extLst>
              <a:ext uri="{FF2B5EF4-FFF2-40B4-BE49-F238E27FC236}">
                <a16:creationId xmlns:a16="http://schemas.microsoft.com/office/drawing/2014/main" id="{7521BB99-BB6E-4918-A7E7-F1E0FF3F6C98}"/>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7" name="Date Placeholder 2">
            <a:extLst>
              <a:ext uri="{FF2B5EF4-FFF2-40B4-BE49-F238E27FC236}">
                <a16:creationId xmlns:a16="http://schemas.microsoft.com/office/drawing/2014/main" id="{46E67FC0-4703-44E7-8E23-51C04358C880}"/>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28" name="Footer Placeholder 8">
            <a:extLst>
              <a:ext uri="{FF2B5EF4-FFF2-40B4-BE49-F238E27FC236}">
                <a16:creationId xmlns:a16="http://schemas.microsoft.com/office/drawing/2014/main" id="{DEFCD0FB-601B-4B61-BAF2-BEF460C41299}"/>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30" name="Slide Number Placeholder 9">
            <a:extLst>
              <a:ext uri="{FF2B5EF4-FFF2-40B4-BE49-F238E27FC236}">
                <a16:creationId xmlns:a16="http://schemas.microsoft.com/office/drawing/2014/main" id="{0D220421-12B6-4B5C-A34C-55CB2E8A6CB0}"/>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9" name="Graphic 18">
            <a:extLst>
              <a:ext uri="{FF2B5EF4-FFF2-40B4-BE49-F238E27FC236}">
                <a16:creationId xmlns:a16="http://schemas.microsoft.com/office/drawing/2014/main" id="{01B99FF3-2576-8E4E-B88B-C32DC23D7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6786694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dia +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400266" y="1497083"/>
            <a:ext cx="6118570" cy="3840564"/>
          </a:xfrm>
          <a:solidFill>
            <a:schemeClr val="bg1">
              <a:lumMod val="85000"/>
            </a:schemeClr>
          </a:solidFill>
        </p:spPr>
        <p:txBody>
          <a:bodyPr tIns="1044000" anchor="ctr" anchorCtr="1">
            <a:normAutofit/>
          </a:bodyPr>
          <a:lstStyle>
            <a:lvl1pPr>
              <a:defRPr sz="1000" i="1">
                <a:solidFill>
                  <a:schemeClr val="tx1"/>
                </a:solidFill>
              </a:defRPr>
            </a:lvl1pPr>
          </a:lstStyle>
          <a:p>
            <a:pPr lvl="0"/>
            <a:r>
              <a:rPr lang="en-GB" noProof="0" dirty="0"/>
              <a:t>Click to add image, graph or other media</a:t>
            </a:r>
          </a:p>
        </p:txBody>
      </p:sp>
      <p:sp>
        <p:nvSpPr>
          <p:cNvPr id="16" name="Text Placeholder 3">
            <a:extLst>
              <a:ext uri="{FF2B5EF4-FFF2-40B4-BE49-F238E27FC236}">
                <a16:creationId xmlns:a16="http://schemas.microsoft.com/office/drawing/2014/main" id="{50FB03BE-D89D-A34A-8104-C71D37709542}"/>
              </a:ext>
            </a:extLst>
          </p:cNvPr>
          <p:cNvSpPr>
            <a:spLocks noGrp="1"/>
          </p:cNvSpPr>
          <p:nvPr>
            <p:ph type="body" sz="quarter" idx="22" hasCustomPrompt="1"/>
          </p:nvPr>
        </p:nvSpPr>
        <p:spPr>
          <a:xfrm>
            <a:off x="6799197" y="1497083"/>
            <a:ext cx="2919986" cy="3840564"/>
          </a:xfrm>
          <a:prstGeom prst="rect">
            <a:avLst/>
          </a:prstGeom>
        </p:spPr>
        <p:txBody>
          <a:bodyPr>
            <a:noAutofit/>
          </a:bodyPr>
          <a:lstStyle>
            <a:lvl1pPr>
              <a:defRPr sz="1400"/>
            </a:lvl1pPr>
            <a:lvl2pPr>
              <a:defRPr sz="1400"/>
            </a:lvl2pPr>
            <a:lvl3pPr>
              <a:defRPr sz="1100"/>
            </a:lvl3pPr>
            <a:lvl4pPr>
              <a:defRPr sz="1000"/>
            </a:lvl4pPr>
            <a:lvl5pPr>
              <a:defRPr sz="900"/>
            </a:lvl5pPr>
            <a:lvl6pPr>
              <a:defRPr sz="800"/>
            </a:lvl6pPr>
            <a:lvl7pPr>
              <a:defRPr sz="900"/>
            </a:lvl7pPr>
            <a:lvl8pPr>
              <a:defRPr sz="900"/>
            </a:lvl8pPr>
            <a:lvl9pPr>
              <a:defRPr sz="9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p:nvPr>
        </p:nvSpPr>
        <p:spPr>
          <a:xfrm>
            <a:off x="400266" y="897887"/>
            <a:ext cx="9319132" cy="359378"/>
          </a:xfrm>
          <a:prstGeom prst="rect">
            <a:avLst/>
          </a:prstGeom>
        </p:spPr>
        <p:txBody>
          <a:bodyPr vert="horz" lIns="0" tIns="0" rIns="0" bIns="0" rtlCol="0" anchor="b" anchorCtr="0">
            <a:noAutofit/>
          </a:bodyPr>
          <a:lstStyle/>
          <a:p>
            <a:pPr algn="l"/>
            <a:r>
              <a:rPr lang="en-GB" noProof="0" dirty="0"/>
              <a:t>Click to add heading</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10" name="Text Placeholder 2">
            <a:extLst>
              <a:ext uri="{FF2B5EF4-FFF2-40B4-BE49-F238E27FC236}">
                <a16:creationId xmlns:a16="http://schemas.microsoft.com/office/drawing/2014/main" id="{57030971-9AAB-480D-8B74-261340EA1448}"/>
              </a:ext>
            </a:extLst>
          </p:cNvPr>
          <p:cNvSpPr>
            <a:spLocks noGrp="1"/>
          </p:cNvSpPr>
          <p:nvPr>
            <p:ph type="body" sz="quarter" idx="16" hasCustomPrompt="1"/>
          </p:nvPr>
        </p:nvSpPr>
        <p:spPr>
          <a:xfrm>
            <a:off x="400264" y="517240"/>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pic>
        <p:nvPicPr>
          <p:cNvPr id="15" name="Graphic 14">
            <a:extLst>
              <a:ext uri="{FF2B5EF4-FFF2-40B4-BE49-F238E27FC236}">
                <a16:creationId xmlns:a16="http://schemas.microsoft.com/office/drawing/2014/main" id="{2FB28F88-5C25-F344-92F9-9A9F496883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1325"/>
            <a:ext cx="1004400" cy="77696"/>
          </a:xfrm>
          <a:prstGeom prst="rect">
            <a:avLst/>
          </a:prstGeom>
        </p:spPr>
      </p:pic>
    </p:spTree>
    <p:extLst>
      <p:ext uri="{BB962C8B-B14F-4D97-AF65-F5344CB8AC3E}">
        <p14:creationId xmlns:p14="http://schemas.microsoft.com/office/powerpoint/2010/main" val="75771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EAA349A2-A320-4D43-8F68-3A1B95C54D50}"/>
              </a:ext>
            </a:extLst>
          </p:cNvPr>
          <p:cNvSpPr>
            <a:spLocks noGrp="1"/>
          </p:cNvSpPr>
          <p:nvPr>
            <p:ph type="pic" sz="quarter" idx="13" hasCustomPrompt="1"/>
          </p:nvPr>
        </p:nvSpPr>
        <p:spPr>
          <a:xfrm>
            <a:off x="400264" y="1497080"/>
            <a:ext cx="2120001" cy="2119346"/>
          </a:xfrm>
          <a:prstGeom prst="ellipse">
            <a:avLst/>
          </a:prstGeom>
          <a:solidFill>
            <a:schemeClr val="bg1">
              <a:lumMod val="85000"/>
            </a:schemeClr>
          </a:solidFill>
          <a:ln>
            <a:noFill/>
          </a:ln>
        </p:spPr>
        <p:txBody>
          <a:bodyPr tIns="936000"/>
          <a:lstStyle>
            <a:lvl1pPr marL="0" indent="0" algn="ctr">
              <a:buNone/>
              <a:defRPr sz="1000" i="1"/>
            </a:lvl1pPr>
          </a:lstStyle>
          <a:p>
            <a:r>
              <a:rPr lang="en-GB" noProof="0" dirty="0"/>
              <a:t>Click to add image</a:t>
            </a:r>
          </a:p>
        </p:txBody>
      </p:sp>
      <p:sp>
        <p:nvSpPr>
          <p:cNvPr id="7" name="Picture Placeholder 7">
            <a:extLst>
              <a:ext uri="{FF2B5EF4-FFF2-40B4-BE49-F238E27FC236}">
                <a16:creationId xmlns:a16="http://schemas.microsoft.com/office/drawing/2014/main" id="{ED8137BB-1ECE-1647-9D2B-D6351DFB226D}"/>
              </a:ext>
            </a:extLst>
          </p:cNvPr>
          <p:cNvSpPr>
            <a:spLocks noGrp="1"/>
          </p:cNvSpPr>
          <p:nvPr>
            <p:ph type="pic" sz="quarter" idx="17" hasCustomPrompt="1"/>
          </p:nvPr>
        </p:nvSpPr>
        <p:spPr>
          <a:xfrm>
            <a:off x="2800084" y="1497080"/>
            <a:ext cx="2120001" cy="2119346"/>
          </a:xfrm>
          <a:prstGeom prst="ellipse">
            <a:avLst/>
          </a:prstGeom>
          <a:solidFill>
            <a:schemeClr val="bg1">
              <a:lumMod val="85000"/>
            </a:schemeClr>
          </a:solidFill>
        </p:spPr>
        <p:txBody>
          <a:bodyPr tIns="936000"/>
          <a:lstStyle>
            <a:lvl1pPr marL="0" marR="0" indent="0" algn="ctr" defTabSz="761947" rtl="0" eaLnBrk="1" fontAlgn="auto" latinLnBrk="0" hangingPunct="1">
              <a:lnSpc>
                <a:spcPct val="90000"/>
              </a:lnSpc>
              <a:spcBef>
                <a:spcPts val="833"/>
              </a:spcBef>
              <a:spcAft>
                <a:spcPts val="0"/>
              </a:spcAft>
              <a:buClrTx/>
              <a:buSzTx/>
              <a:buFont typeface="Arial" panose="020B0604020202020204" pitchFamily="34" charset="0"/>
              <a:buNone/>
              <a:tabLst/>
              <a:defRPr sz="1000" i="1"/>
            </a:lvl1pPr>
          </a:lstStyle>
          <a:p>
            <a:r>
              <a:rPr lang="en-GB" noProof="0" dirty="0"/>
              <a:t>Click to add image</a:t>
            </a:r>
          </a:p>
        </p:txBody>
      </p:sp>
      <p:sp>
        <p:nvSpPr>
          <p:cNvPr id="8" name="Picture Placeholder 7">
            <a:extLst>
              <a:ext uri="{FF2B5EF4-FFF2-40B4-BE49-F238E27FC236}">
                <a16:creationId xmlns:a16="http://schemas.microsoft.com/office/drawing/2014/main" id="{3381E67F-00E8-8F4A-BC95-9DAFE2918067}"/>
              </a:ext>
            </a:extLst>
          </p:cNvPr>
          <p:cNvSpPr>
            <a:spLocks noGrp="1"/>
          </p:cNvSpPr>
          <p:nvPr>
            <p:ph type="pic" sz="quarter" idx="18" hasCustomPrompt="1"/>
          </p:nvPr>
        </p:nvSpPr>
        <p:spPr>
          <a:xfrm>
            <a:off x="5199905" y="1497080"/>
            <a:ext cx="2120001" cy="2119346"/>
          </a:xfrm>
          <a:prstGeom prst="ellipse">
            <a:avLst/>
          </a:prstGeom>
          <a:solidFill>
            <a:schemeClr val="bg1">
              <a:lumMod val="85000"/>
            </a:schemeClr>
          </a:solidFill>
        </p:spPr>
        <p:txBody>
          <a:bodyPr tIns="936000"/>
          <a:lstStyle>
            <a:lvl1pPr marL="0" marR="0" indent="0" algn="ctr" defTabSz="761947" rtl="0" eaLnBrk="1" fontAlgn="auto" latinLnBrk="0" hangingPunct="1">
              <a:lnSpc>
                <a:spcPct val="90000"/>
              </a:lnSpc>
              <a:spcBef>
                <a:spcPts val="833"/>
              </a:spcBef>
              <a:spcAft>
                <a:spcPts val="0"/>
              </a:spcAft>
              <a:buClrTx/>
              <a:buSzTx/>
              <a:buFont typeface="Arial" panose="020B0604020202020204" pitchFamily="34" charset="0"/>
              <a:buNone/>
              <a:tabLst/>
              <a:defRPr sz="1000" i="1"/>
            </a:lvl1pPr>
          </a:lstStyle>
          <a:p>
            <a:r>
              <a:rPr lang="en-GB" noProof="0" dirty="0"/>
              <a:t>Click to add image</a:t>
            </a:r>
          </a:p>
        </p:txBody>
      </p:sp>
      <p:sp>
        <p:nvSpPr>
          <p:cNvPr id="9" name="Picture Placeholder 7">
            <a:extLst>
              <a:ext uri="{FF2B5EF4-FFF2-40B4-BE49-F238E27FC236}">
                <a16:creationId xmlns:a16="http://schemas.microsoft.com/office/drawing/2014/main" id="{D17BAECE-64BB-814F-BBE3-F56E4055A42B}"/>
              </a:ext>
            </a:extLst>
          </p:cNvPr>
          <p:cNvSpPr>
            <a:spLocks noGrp="1"/>
          </p:cNvSpPr>
          <p:nvPr>
            <p:ph type="pic" sz="quarter" idx="19" hasCustomPrompt="1"/>
          </p:nvPr>
        </p:nvSpPr>
        <p:spPr>
          <a:xfrm>
            <a:off x="7599724" y="1497080"/>
            <a:ext cx="2120001" cy="2119346"/>
          </a:xfrm>
          <a:prstGeom prst="ellipse">
            <a:avLst/>
          </a:prstGeom>
          <a:solidFill>
            <a:schemeClr val="bg1">
              <a:lumMod val="85000"/>
            </a:schemeClr>
          </a:solidFill>
        </p:spPr>
        <p:txBody>
          <a:bodyPr tIns="936000"/>
          <a:lstStyle>
            <a:lvl1pPr marL="0" marR="0" indent="0" algn="ctr" defTabSz="761947" rtl="0" eaLnBrk="1" fontAlgn="auto" latinLnBrk="0" hangingPunct="1">
              <a:lnSpc>
                <a:spcPct val="90000"/>
              </a:lnSpc>
              <a:spcBef>
                <a:spcPts val="833"/>
              </a:spcBef>
              <a:spcAft>
                <a:spcPts val="0"/>
              </a:spcAft>
              <a:buClrTx/>
              <a:buSzTx/>
              <a:buFont typeface="Arial" panose="020B0604020202020204" pitchFamily="34" charset="0"/>
              <a:buNone/>
              <a:tabLst/>
              <a:defRPr sz="1000" i="1"/>
            </a:lvl1pPr>
          </a:lstStyle>
          <a:p>
            <a:r>
              <a:rPr lang="en-GB" noProof="0" dirty="0"/>
              <a:t>Click to add image</a:t>
            </a:r>
          </a:p>
        </p:txBody>
      </p:sp>
      <p:cxnSp>
        <p:nvCxnSpPr>
          <p:cNvPr id="10" name="Rak 5">
            <a:extLst>
              <a:ext uri="{FF2B5EF4-FFF2-40B4-BE49-F238E27FC236}">
                <a16:creationId xmlns:a16="http://schemas.microsoft.com/office/drawing/2014/main" id="{DDEC33F9-F349-A643-97DF-1CFD1A601DF1}"/>
              </a:ext>
            </a:extLst>
          </p:cNvPr>
          <p:cNvCxnSpPr>
            <a:cxnSpLocks/>
          </p:cNvCxnSpPr>
          <p:nvPr userDrawn="1"/>
        </p:nvCxnSpPr>
        <p:spPr>
          <a:xfrm>
            <a:off x="2659682" y="3737327"/>
            <a:ext cx="0" cy="160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ak 5">
            <a:extLst>
              <a:ext uri="{FF2B5EF4-FFF2-40B4-BE49-F238E27FC236}">
                <a16:creationId xmlns:a16="http://schemas.microsoft.com/office/drawing/2014/main" id="{9C054490-DE66-074A-8137-03050D90CA0B}"/>
              </a:ext>
            </a:extLst>
          </p:cNvPr>
          <p:cNvCxnSpPr>
            <a:cxnSpLocks/>
          </p:cNvCxnSpPr>
          <p:nvPr userDrawn="1"/>
        </p:nvCxnSpPr>
        <p:spPr>
          <a:xfrm>
            <a:off x="5059256" y="3737324"/>
            <a:ext cx="0" cy="16003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ak 5">
            <a:extLst>
              <a:ext uri="{FF2B5EF4-FFF2-40B4-BE49-F238E27FC236}">
                <a16:creationId xmlns:a16="http://schemas.microsoft.com/office/drawing/2014/main" id="{D22C16C6-0362-604F-A516-67C24034198E}"/>
              </a:ext>
            </a:extLst>
          </p:cNvPr>
          <p:cNvCxnSpPr>
            <a:cxnSpLocks/>
          </p:cNvCxnSpPr>
          <p:nvPr userDrawn="1"/>
        </p:nvCxnSpPr>
        <p:spPr>
          <a:xfrm>
            <a:off x="7459567" y="3737324"/>
            <a:ext cx="0" cy="16003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0F8563D-36B0-FE4D-A073-B69E8571DCE0}"/>
              </a:ext>
            </a:extLst>
          </p:cNvPr>
          <p:cNvSpPr>
            <a:spLocks noGrp="1"/>
          </p:cNvSpPr>
          <p:nvPr>
            <p:ph type="body" sz="quarter" idx="51" hasCustomPrompt="1"/>
          </p:nvPr>
        </p:nvSpPr>
        <p:spPr>
          <a:xfrm>
            <a:off x="400264" y="4217923"/>
            <a:ext cx="2121221" cy="1119724"/>
          </a:xfrm>
          <a:prstGeom prst="rect">
            <a:avLst/>
          </a:prstGeom>
        </p:spPr>
        <p:txBody>
          <a:bodyPr>
            <a:norm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9" name="Text Placeholder 3">
            <a:extLst>
              <a:ext uri="{FF2B5EF4-FFF2-40B4-BE49-F238E27FC236}">
                <a16:creationId xmlns:a16="http://schemas.microsoft.com/office/drawing/2014/main" id="{080AE4D0-E234-FC44-9A75-27629967541A}"/>
              </a:ext>
            </a:extLst>
          </p:cNvPr>
          <p:cNvSpPr>
            <a:spLocks noGrp="1"/>
          </p:cNvSpPr>
          <p:nvPr>
            <p:ph type="body" sz="quarter" idx="53" hasCustomPrompt="1"/>
          </p:nvPr>
        </p:nvSpPr>
        <p:spPr>
          <a:xfrm>
            <a:off x="2800084" y="4217920"/>
            <a:ext cx="2118818" cy="1119725"/>
          </a:xfrm>
          <a:prstGeom prst="rect">
            <a:avLst/>
          </a:prstGeom>
        </p:spPr>
        <p:txBody>
          <a:bodyPr>
            <a:norm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3" name="Text Placeholder 3">
            <a:extLst>
              <a:ext uri="{FF2B5EF4-FFF2-40B4-BE49-F238E27FC236}">
                <a16:creationId xmlns:a16="http://schemas.microsoft.com/office/drawing/2014/main" id="{264BDAD6-0EF2-E14A-AF95-FF8C25DD22DF}"/>
              </a:ext>
            </a:extLst>
          </p:cNvPr>
          <p:cNvSpPr>
            <a:spLocks noGrp="1"/>
          </p:cNvSpPr>
          <p:nvPr>
            <p:ph type="body" sz="quarter" idx="55" hasCustomPrompt="1"/>
          </p:nvPr>
        </p:nvSpPr>
        <p:spPr>
          <a:xfrm>
            <a:off x="5200640" y="4217923"/>
            <a:ext cx="2119265" cy="1119724"/>
          </a:xfrm>
          <a:prstGeom prst="rect">
            <a:avLst/>
          </a:prstGeom>
        </p:spPr>
        <p:txBody>
          <a:bodyPr>
            <a:normAutofit/>
          </a:bodyPr>
          <a:lstStyle>
            <a:lvl1pPr>
              <a:defRPr sz="1200"/>
            </a:lvl1pPr>
            <a:lvl2pPr>
              <a:defRPr sz="1200"/>
            </a:lvl2pPr>
            <a:lvl3pPr>
              <a:defRPr sz="1000"/>
            </a:lvl3pPr>
            <a:lvl4pPr>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5" name="Text Placeholder 3">
            <a:extLst>
              <a:ext uri="{FF2B5EF4-FFF2-40B4-BE49-F238E27FC236}">
                <a16:creationId xmlns:a16="http://schemas.microsoft.com/office/drawing/2014/main" id="{316739A7-61A8-8140-BB50-18533D5EEC71}"/>
              </a:ext>
            </a:extLst>
          </p:cNvPr>
          <p:cNvSpPr>
            <a:spLocks noGrp="1"/>
          </p:cNvSpPr>
          <p:nvPr>
            <p:ph type="body" sz="quarter" idx="57" hasCustomPrompt="1"/>
          </p:nvPr>
        </p:nvSpPr>
        <p:spPr>
          <a:xfrm>
            <a:off x="7599724" y="4217923"/>
            <a:ext cx="2120001" cy="1119724"/>
          </a:xfrm>
          <a:prstGeom prst="rect">
            <a:avLst/>
          </a:prstGeom>
        </p:spPr>
        <p:txBody>
          <a:bodyPr>
            <a:normAutofit/>
          </a:bodyPr>
          <a:lstStyle>
            <a:lvl1pPr>
              <a:defRPr sz="1200"/>
            </a:lvl1pPr>
            <a:lvl2pPr>
              <a:defRPr sz="1200"/>
            </a:lvl2pPr>
            <a:lvl3pPr>
              <a:defRPr sz="1000"/>
            </a:lvl3pPr>
            <a:lvl4pPr marL="275065" indent="0">
              <a:buNone/>
              <a:defRPr sz="1000"/>
            </a:lvl4pPr>
            <a:lvl5pPr>
              <a:defRPr sz="889"/>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9" name="Text Placeholder 11">
            <a:extLst>
              <a:ext uri="{FF2B5EF4-FFF2-40B4-BE49-F238E27FC236}">
                <a16:creationId xmlns:a16="http://schemas.microsoft.com/office/drawing/2014/main" id="{B32CAADE-3AD6-5546-B659-5C1D1C337A4C}"/>
              </a:ext>
            </a:extLst>
          </p:cNvPr>
          <p:cNvSpPr>
            <a:spLocks noGrp="1"/>
          </p:cNvSpPr>
          <p:nvPr>
            <p:ph type="body" sz="quarter" idx="29" hasCustomPrompt="1"/>
          </p:nvPr>
        </p:nvSpPr>
        <p:spPr>
          <a:xfrm>
            <a:off x="400263" y="3737327"/>
            <a:ext cx="2119265" cy="240780"/>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50" name="Text Placeholder 11">
            <a:extLst>
              <a:ext uri="{FF2B5EF4-FFF2-40B4-BE49-F238E27FC236}">
                <a16:creationId xmlns:a16="http://schemas.microsoft.com/office/drawing/2014/main" id="{CF296816-DE4E-CF43-92FF-AAF587D0BE69}"/>
              </a:ext>
            </a:extLst>
          </p:cNvPr>
          <p:cNvSpPr>
            <a:spLocks noGrp="1"/>
          </p:cNvSpPr>
          <p:nvPr>
            <p:ph type="body" sz="quarter" idx="58" hasCustomPrompt="1"/>
          </p:nvPr>
        </p:nvSpPr>
        <p:spPr>
          <a:xfrm>
            <a:off x="2799837" y="3737327"/>
            <a:ext cx="2119265" cy="240778"/>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51" name="Text Placeholder 11">
            <a:extLst>
              <a:ext uri="{FF2B5EF4-FFF2-40B4-BE49-F238E27FC236}">
                <a16:creationId xmlns:a16="http://schemas.microsoft.com/office/drawing/2014/main" id="{A034BAA0-F5CF-FA4A-A339-D4EBCA9AC047}"/>
              </a:ext>
            </a:extLst>
          </p:cNvPr>
          <p:cNvSpPr>
            <a:spLocks noGrp="1"/>
          </p:cNvSpPr>
          <p:nvPr>
            <p:ph type="body" sz="quarter" idx="59" hasCustomPrompt="1"/>
          </p:nvPr>
        </p:nvSpPr>
        <p:spPr>
          <a:xfrm>
            <a:off x="5199412" y="3737327"/>
            <a:ext cx="2120001" cy="240780"/>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52" name="Text Placeholder 11">
            <a:extLst>
              <a:ext uri="{FF2B5EF4-FFF2-40B4-BE49-F238E27FC236}">
                <a16:creationId xmlns:a16="http://schemas.microsoft.com/office/drawing/2014/main" id="{1EC23075-E7FF-1B4D-AA78-08BFE8A651A1}"/>
              </a:ext>
            </a:extLst>
          </p:cNvPr>
          <p:cNvSpPr>
            <a:spLocks noGrp="1"/>
          </p:cNvSpPr>
          <p:nvPr>
            <p:ph type="body" sz="quarter" idx="60" hasCustomPrompt="1"/>
          </p:nvPr>
        </p:nvSpPr>
        <p:spPr>
          <a:xfrm>
            <a:off x="7599724" y="3737327"/>
            <a:ext cx="2120001" cy="240780"/>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333" b="0" i="0">
                <a:latin typeface="Volvo Novum Medium" panose="020B0503040502060204" pitchFamily="34" charset="77"/>
              </a:defRPr>
            </a:lvl2pPr>
            <a:lvl3pPr marL="0" indent="0">
              <a:lnSpc>
                <a:spcPct val="100000"/>
              </a:lnSpc>
              <a:spcAft>
                <a:spcPts val="0"/>
              </a:spcAft>
              <a:buFontTx/>
              <a:buNone/>
              <a:tabLst/>
              <a:defRPr sz="1333" b="0" i="0">
                <a:latin typeface="Volvo Novum Medium" panose="020B0503040502060204" pitchFamily="34" charset="77"/>
              </a:defRPr>
            </a:lvl3pPr>
            <a:lvl4pPr marL="0" indent="0">
              <a:lnSpc>
                <a:spcPct val="100000"/>
              </a:lnSpc>
              <a:spcAft>
                <a:spcPts val="0"/>
              </a:spcAft>
              <a:buFontTx/>
              <a:buNone/>
              <a:tabLst/>
              <a:defRPr sz="1333" b="0" i="0">
                <a:latin typeface="Volvo Novum Medium" panose="020B0503040502060204" pitchFamily="34" charset="77"/>
              </a:defRPr>
            </a:lvl4pPr>
            <a:lvl5pPr marL="0" indent="0">
              <a:lnSpc>
                <a:spcPct val="100000"/>
              </a:lnSpc>
              <a:spcAft>
                <a:spcPts val="0"/>
              </a:spcAft>
              <a:buFontTx/>
              <a:buNone/>
              <a:tabLst/>
              <a:defRPr sz="1333" b="0" i="0">
                <a:latin typeface="Volvo Novum Medium" panose="020B0503040502060204" pitchFamily="34" charset="77"/>
              </a:defRPr>
            </a:lvl5pPr>
            <a:lvl6pPr marL="0" indent="0">
              <a:lnSpc>
                <a:spcPct val="100000"/>
              </a:lnSpc>
              <a:spcAft>
                <a:spcPts val="0"/>
              </a:spcAft>
              <a:buFontTx/>
              <a:buNone/>
              <a:tabLst/>
              <a:defRPr sz="1333" b="0" i="0">
                <a:latin typeface="Volvo Novum Medium" panose="020B0503040502060204" pitchFamily="34" charset="77"/>
              </a:defRPr>
            </a:lvl6pPr>
            <a:lvl7pPr marL="0" indent="0">
              <a:spcAft>
                <a:spcPts val="0"/>
              </a:spcAft>
              <a:buFontTx/>
              <a:buNone/>
              <a:tabLst/>
              <a:defRPr sz="1333" b="0" i="0">
                <a:latin typeface="Volvo Novum Medium" panose="020B0503040502060204" pitchFamily="34" charset="77"/>
              </a:defRPr>
            </a:lvl7pPr>
            <a:lvl8pPr marL="0" indent="0">
              <a:spcAft>
                <a:spcPts val="0"/>
              </a:spcAft>
              <a:buFontTx/>
              <a:buNone/>
              <a:tabLst/>
              <a:defRPr sz="1333" b="0" i="0">
                <a:latin typeface="Volvo Novum Medium" panose="020B0503040502060204" pitchFamily="34" charset="77"/>
              </a:defRPr>
            </a:lvl8pPr>
            <a:lvl9pPr marL="0" indent="0">
              <a:spcAft>
                <a:spcPts val="0"/>
              </a:spcAft>
              <a:buFontTx/>
              <a:buNone/>
              <a:tabLst/>
              <a:defRPr sz="1333" b="0" i="0">
                <a:latin typeface="Volvo Novum Medium" panose="020B0503040502060204" pitchFamily="34" charset="77"/>
              </a:defRPr>
            </a:lvl9pPr>
          </a:lstStyle>
          <a:p>
            <a:pPr lvl="0"/>
            <a:r>
              <a:rPr lang="en-GB" noProof="0" dirty="0"/>
              <a:t>Click to add subheading</a:t>
            </a:r>
          </a:p>
        </p:txBody>
      </p:sp>
      <p:sp>
        <p:nvSpPr>
          <p:cNvPr id="27" name="Title Placeholder 10">
            <a:extLst>
              <a:ext uri="{FF2B5EF4-FFF2-40B4-BE49-F238E27FC236}">
                <a16:creationId xmlns:a16="http://schemas.microsoft.com/office/drawing/2014/main" id="{D7C4EFBC-D363-4FA9-BD16-2A7A69813A47}"/>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9" name="Date Placeholder 2">
            <a:extLst>
              <a:ext uri="{FF2B5EF4-FFF2-40B4-BE49-F238E27FC236}">
                <a16:creationId xmlns:a16="http://schemas.microsoft.com/office/drawing/2014/main" id="{496833C5-42A0-4B15-A2D2-E5EDD2F15D57}"/>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31" name="Footer Placeholder 8">
            <a:extLst>
              <a:ext uri="{FF2B5EF4-FFF2-40B4-BE49-F238E27FC236}">
                <a16:creationId xmlns:a16="http://schemas.microsoft.com/office/drawing/2014/main" id="{281BCE76-FC03-4475-A383-0C33823439C6}"/>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33" name="Slide Number Placeholder 9">
            <a:extLst>
              <a:ext uri="{FF2B5EF4-FFF2-40B4-BE49-F238E27FC236}">
                <a16:creationId xmlns:a16="http://schemas.microsoft.com/office/drawing/2014/main" id="{F917DDE5-6BA4-46DA-8E4A-0BE6B1D83182}"/>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22" name="Graphic 21">
            <a:extLst>
              <a:ext uri="{FF2B5EF4-FFF2-40B4-BE49-F238E27FC236}">
                <a16:creationId xmlns:a16="http://schemas.microsoft.com/office/drawing/2014/main" id="{CE12C33A-42A8-0E41-AEF3-A2C9AA571F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378001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vent agenda">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FD382F-A41A-B34C-BB97-339E7BF79F9B}"/>
              </a:ext>
            </a:extLst>
          </p:cNvPr>
          <p:cNvSpPr>
            <a:spLocks noGrp="1"/>
          </p:cNvSpPr>
          <p:nvPr>
            <p:ph type="body" sz="quarter" idx="24" hasCustomPrompt="1"/>
          </p:nvPr>
        </p:nvSpPr>
        <p:spPr>
          <a:xfrm>
            <a:off x="400264" y="4222210"/>
            <a:ext cx="9318918" cy="11154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p:txBody>
      </p:sp>
      <p:sp>
        <p:nvSpPr>
          <p:cNvPr id="24" name="Text Placeholder 4">
            <a:extLst>
              <a:ext uri="{FF2B5EF4-FFF2-40B4-BE49-F238E27FC236}">
                <a16:creationId xmlns:a16="http://schemas.microsoft.com/office/drawing/2014/main" id="{D2A8C818-9D87-7544-8ED4-0ECA648E5D44}"/>
              </a:ext>
            </a:extLst>
          </p:cNvPr>
          <p:cNvSpPr>
            <a:spLocks noGrp="1"/>
          </p:cNvSpPr>
          <p:nvPr>
            <p:ph type="body" sz="quarter" idx="53" hasCustomPrompt="1"/>
          </p:nvPr>
        </p:nvSpPr>
        <p:spPr>
          <a:xfrm>
            <a:off x="400266" y="1497080"/>
            <a:ext cx="9319132" cy="313700"/>
          </a:xfrm>
        </p:spPr>
        <p:txBody>
          <a:bodyPr>
            <a:noAutofit/>
          </a:bodyPr>
          <a:lstStyle>
            <a:lvl1pPr marL="10579" indent="0" algn="l">
              <a:spcAft>
                <a:spcPts val="0"/>
              </a:spcAft>
              <a:buFontTx/>
              <a:buNone/>
              <a:tabLst/>
              <a:defRPr lang="en-GB" sz="1400" b="0" i="0" noProof="0" dirty="0" smtClean="0">
                <a:latin typeface="Volvo Novum Light" panose="020B0303040502060204" pitchFamily="34" charset="0"/>
              </a:defRPr>
            </a:lvl1pPr>
            <a:lvl2pPr marL="10579" indent="0" algn="l">
              <a:spcAft>
                <a:spcPts val="0"/>
              </a:spcAft>
              <a:buFontTx/>
              <a:buNone/>
              <a:tabLst/>
              <a:defRPr lang="en-GB" sz="1333" b="0" i="0" noProof="0" dirty="0" smtClean="0">
                <a:latin typeface="Volvo Novum Medium" panose="020B0503040502060204" pitchFamily="34" charset="77"/>
              </a:defRPr>
            </a:lvl2pPr>
            <a:lvl3pPr marL="10579" indent="0" algn="l">
              <a:spcAft>
                <a:spcPts val="0"/>
              </a:spcAft>
              <a:buFontTx/>
              <a:buNone/>
              <a:tabLst/>
              <a:defRPr lang="en-GB" sz="1333" b="0" i="0" noProof="0" dirty="0" smtClean="0">
                <a:latin typeface="Volvo Novum Medium" panose="020B0503040502060204" pitchFamily="34" charset="77"/>
              </a:defRPr>
            </a:lvl3pPr>
            <a:lvl4pPr marL="10579" indent="0" algn="l">
              <a:spcAft>
                <a:spcPts val="0"/>
              </a:spcAft>
              <a:buFontTx/>
              <a:buNone/>
              <a:tabLst/>
              <a:defRPr lang="en-GB" sz="1333" b="0" i="0" noProof="0" dirty="0" smtClean="0">
                <a:latin typeface="Volvo Novum Medium" panose="020B0503040502060204" pitchFamily="34" charset="77"/>
              </a:defRPr>
            </a:lvl4pPr>
            <a:lvl5pPr marL="10579" indent="0" algn="l">
              <a:spcAft>
                <a:spcPts val="0"/>
              </a:spcAft>
              <a:buFontTx/>
              <a:buNone/>
              <a:tabLst/>
              <a:defRPr lang="en-GB" sz="1333" b="0" i="0" noProof="0" dirty="0" smtClean="0">
                <a:latin typeface="Volvo Novum Medium" panose="020B0503040502060204" pitchFamily="34" charset="77"/>
              </a:defRPr>
            </a:lvl5pPr>
            <a:lvl6pPr marL="10579" indent="0" algn="l">
              <a:spcAft>
                <a:spcPts val="0"/>
              </a:spcAft>
              <a:buFontTx/>
              <a:buNone/>
              <a:tabLst/>
              <a:defRPr lang="en-GB" sz="1333" b="0" i="0" noProof="0" dirty="0" smtClean="0">
                <a:latin typeface="Volvo Novum Medium" panose="020B0503040502060204" pitchFamily="34" charset="77"/>
              </a:defRPr>
            </a:lvl6pPr>
            <a:lvl7pPr marL="8817" indent="0">
              <a:buFontTx/>
              <a:buNone/>
              <a:tabLst/>
              <a:defRPr sz="1333" b="0" i="0">
                <a:latin typeface="Volvo Novum Medium" panose="020B0503040502060204" pitchFamily="34" charset="77"/>
              </a:defRPr>
            </a:lvl7pPr>
            <a:lvl8pPr marL="10579" indent="0" algn="l">
              <a:spcAft>
                <a:spcPts val="0"/>
              </a:spcAft>
              <a:buFontTx/>
              <a:buNone/>
              <a:tabLst/>
              <a:defRPr lang="en-GB" sz="1333" b="0" i="0" noProof="0" dirty="0" smtClean="0">
                <a:latin typeface="Volvo Novum Medium" panose="020B0503040502060204" pitchFamily="34" charset="77"/>
              </a:defRPr>
            </a:lvl8pPr>
            <a:lvl9pPr marL="10579" indent="0" algn="l">
              <a:spcAft>
                <a:spcPts val="0"/>
              </a:spcAft>
              <a:buFontTx/>
              <a:buNone/>
              <a:tabLst/>
              <a:defRPr lang="en-GB" sz="1333" b="0" i="0" noProof="0" dirty="0">
                <a:latin typeface="Volvo Novum Medium" panose="020B0503040502060204" pitchFamily="34" charset="77"/>
              </a:defRPr>
            </a:lvl9pPr>
          </a:lstStyle>
          <a:p>
            <a:pPr lvl="0"/>
            <a:r>
              <a:rPr lang="en-GB" noProof="0" dirty="0"/>
              <a:t>Click to add subheading</a:t>
            </a:r>
          </a:p>
        </p:txBody>
      </p:sp>
      <p:sp>
        <p:nvSpPr>
          <p:cNvPr id="27" name="Text Placeholder 2">
            <a:extLst>
              <a:ext uri="{FF2B5EF4-FFF2-40B4-BE49-F238E27FC236}">
                <a16:creationId xmlns:a16="http://schemas.microsoft.com/office/drawing/2014/main" id="{35B3F9B5-77EB-7047-AA91-EFB02BCF3B1C}"/>
              </a:ext>
            </a:extLst>
          </p:cNvPr>
          <p:cNvSpPr>
            <a:spLocks noGrp="1"/>
          </p:cNvSpPr>
          <p:nvPr>
            <p:ph type="body" sz="quarter" idx="54" hasCustomPrompt="1"/>
          </p:nvPr>
        </p:nvSpPr>
        <p:spPr>
          <a:xfrm>
            <a:off x="400265" y="1937918"/>
            <a:ext cx="2121222" cy="239816"/>
          </a:xfrm>
          <a:solidFill>
            <a:schemeClr val="bg1">
              <a:lumMod val="95000"/>
            </a:schemeClr>
          </a:solidFill>
        </p:spPr>
        <p:txBody>
          <a:bodyPr lIns="108000" tIns="72000" rIns="108000" bIns="72000" anchor="ctr" anchorCtr="0">
            <a:noAutofit/>
          </a:bodyPr>
          <a:lstStyle>
            <a:lvl1pPr marL="8817" indent="0">
              <a:tabLst/>
              <a:defRPr sz="1200" b="0" i="0">
                <a:latin typeface="Volvo Novum Medium" panose="020B0503040502060204" pitchFamily="34" charset="77"/>
              </a:defRPr>
            </a:lvl1pPr>
            <a:lvl2pPr marL="10579" indent="0">
              <a:buFontTx/>
              <a:buNone/>
              <a:tabLst/>
              <a:defRPr sz="1333" b="0" i="0">
                <a:latin typeface="Volvo Novum Medium" panose="020B0503040502060204" pitchFamily="34" charset="77"/>
              </a:defRPr>
            </a:lvl2pPr>
            <a:lvl3pPr marL="10579" indent="0">
              <a:buFontTx/>
              <a:buNone/>
              <a:tabLst/>
              <a:defRPr sz="1333" b="0" i="0">
                <a:latin typeface="Volvo Novum Medium" panose="020B0503040502060204" pitchFamily="34" charset="77"/>
              </a:defRPr>
            </a:lvl3pPr>
            <a:lvl4pPr marL="10579" indent="0">
              <a:buFontTx/>
              <a:buNone/>
              <a:tabLst/>
              <a:defRPr sz="1333" b="0" i="0">
                <a:latin typeface="Volvo Novum Medium" panose="020B0503040502060204" pitchFamily="34" charset="77"/>
              </a:defRPr>
            </a:lvl4pPr>
            <a:lvl5pPr marL="10579" indent="0">
              <a:buFontTx/>
              <a:buNone/>
              <a:tabLst/>
              <a:defRPr sz="1333" b="0" i="0">
                <a:latin typeface="Volvo Novum Medium" panose="020B0503040502060204" pitchFamily="34" charset="77"/>
              </a:defRPr>
            </a:lvl5pPr>
            <a:lvl6pPr marL="10579" indent="0">
              <a:buFontTx/>
              <a:buNone/>
              <a:tabLst/>
              <a:defRPr sz="1333" b="0" i="0">
                <a:latin typeface="Volvo Novum Medium" panose="020B0503040502060204" pitchFamily="34" charset="77"/>
              </a:defRPr>
            </a:lvl6pPr>
            <a:lvl7pPr marL="8817" indent="0">
              <a:buFontTx/>
              <a:buNone/>
              <a:tabLst/>
              <a:defRPr sz="1333" b="0" i="0">
                <a:latin typeface="Volvo Novum Medium" panose="020B0503040502060204" pitchFamily="34" charset="77"/>
              </a:defRPr>
            </a:lvl7pPr>
            <a:lvl8pPr marL="10579" indent="0">
              <a:buFontTx/>
              <a:buNone/>
              <a:tabLst/>
              <a:defRPr sz="1333" b="0" i="0">
                <a:latin typeface="Volvo Novum Medium" panose="020B0503040502060204" pitchFamily="34" charset="77"/>
              </a:defRPr>
            </a:lvl8pPr>
            <a:lvl9pPr marL="10579" indent="0">
              <a:buFontTx/>
              <a:buNone/>
              <a:tabLst/>
              <a:defRPr sz="1333" b="0" i="0">
                <a:latin typeface="Volvo Novum Medium" panose="020B0503040502060204" pitchFamily="34" charset="77"/>
              </a:defRPr>
            </a:lvl9pPr>
          </a:lstStyle>
          <a:p>
            <a:pPr lvl="0"/>
            <a:r>
              <a:rPr lang="en-GB" noProof="0" dirty="0"/>
              <a:t>Click to add text</a:t>
            </a:r>
          </a:p>
        </p:txBody>
      </p:sp>
      <p:sp>
        <p:nvSpPr>
          <p:cNvPr id="31" name="Text Placeholder 2">
            <a:extLst>
              <a:ext uri="{FF2B5EF4-FFF2-40B4-BE49-F238E27FC236}">
                <a16:creationId xmlns:a16="http://schemas.microsoft.com/office/drawing/2014/main" id="{83F71E83-123E-9440-96A0-34D038D66B79}"/>
              </a:ext>
            </a:extLst>
          </p:cNvPr>
          <p:cNvSpPr>
            <a:spLocks noGrp="1"/>
          </p:cNvSpPr>
          <p:nvPr>
            <p:ph type="body" sz="quarter" idx="55" hasCustomPrompt="1"/>
          </p:nvPr>
        </p:nvSpPr>
        <p:spPr>
          <a:xfrm>
            <a:off x="2798320" y="1937081"/>
            <a:ext cx="2121222" cy="240650"/>
          </a:xfrm>
          <a:solidFill>
            <a:schemeClr val="bg1">
              <a:lumMod val="95000"/>
            </a:schemeClr>
          </a:solidFill>
        </p:spPr>
        <p:txBody>
          <a:bodyPr lIns="108000" tIns="72000" rIns="108000" bIns="72000" anchor="ctr" anchorCtr="0">
            <a:noAutofit/>
          </a:bodyPr>
          <a:lstStyle>
            <a:lvl1pPr marL="8817" indent="0">
              <a:tabLst/>
              <a:defRPr sz="1200" b="0" i="0">
                <a:latin typeface="Volvo Novum Medium" panose="020B0503040502060204" pitchFamily="34" charset="77"/>
              </a:defRPr>
            </a:lvl1pPr>
            <a:lvl2pPr marL="10579" indent="0">
              <a:buFontTx/>
              <a:buNone/>
              <a:tabLst/>
              <a:defRPr sz="1333" b="0" i="0">
                <a:latin typeface="Volvo Novum Medium" panose="020B0503040502060204" pitchFamily="34" charset="77"/>
              </a:defRPr>
            </a:lvl2pPr>
            <a:lvl3pPr marL="10579" indent="0">
              <a:buFontTx/>
              <a:buNone/>
              <a:tabLst/>
              <a:defRPr sz="1333" b="0" i="0">
                <a:latin typeface="Volvo Novum Medium" panose="020B0503040502060204" pitchFamily="34" charset="77"/>
              </a:defRPr>
            </a:lvl3pPr>
            <a:lvl4pPr marL="10579" indent="0">
              <a:buFontTx/>
              <a:buNone/>
              <a:tabLst/>
              <a:defRPr sz="1333" b="0" i="0">
                <a:latin typeface="Volvo Novum Medium" panose="020B0503040502060204" pitchFamily="34" charset="77"/>
              </a:defRPr>
            </a:lvl4pPr>
            <a:lvl5pPr marL="10579" indent="0">
              <a:buFontTx/>
              <a:buNone/>
              <a:tabLst/>
              <a:defRPr sz="1333" b="0" i="0">
                <a:latin typeface="Volvo Novum Medium" panose="020B0503040502060204" pitchFamily="34" charset="77"/>
              </a:defRPr>
            </a:lvl5pPr>
            <a:lvl6pPr marL="10579" indent="0">
              <a:buFontTx/>
              <a:buNone/>
              <a:tabLst/>
              <a:defRPr sz="1333" b="0" i="0">
                <a:latin typeface="Volvo Novum Medium" panose="020B0503040502060204" pitchFamily="34" charset="77"/>
              </a:defRPr>
            </a:lvl6pPr>
            <a:lvl7pPr marL="8817" indent="0">
              <a:buFontTx/>
              <a:buNone/>
              <a:tabLst/>
              <a:defRPr sz="1333" b="0" i="0">
                <a:latin typeface="Volvo Novum Medium" panose="020B0503040502060204" pitchFamily="34" charset="77"/>
              </a:defRPr>
            </a:lvl7pPr>
            <a:lvl8pPr marL="10579" indent="0">
              <a:buFontTx/>
              <a:buNone/>
              <a:tabLst/>
              <a:defRPr sz="1333" b="0" i="0">
                <a:latin typeface="Volvo Novum Medium" panose="020B0503040502060204" pitchFamily="34" charset="77"/>
              </a:defRPr>
            </a:lvl8pPr>
            <a:lvl9pPr marL="10579" indent="0">
              <a:buFontTx/>
              <a:buNone/>
              <a:tabLst/>
              <a:defRPr sz="1333" b="0" i="0">
                <a:latin typeface="Volvo Novum Medium" panose="020B0503040502060204" pitchFamily="34" charset="77"/>
              </a:defRPr>
            </a:lvl9pPr>
          </a:lstStyle>
          <a:p>
            <a:pPr lvl="0"/>
            <a:r>
              <a:rPr lang="en-GB" noProof="0" dirty="0"/>
              <a:t>Click to add text</a:t>
            </a:r>
          </a:p>
        </p:txBody>
      </p:sp>
      <p:sp>
        <p:nvSpPr>
          <p:cNvPr id="32" name="Text Placeholder 2">
            <a:extLst>
              <a:ext uri="{FF2B5EF4-FFF2-40B4-BE49-F238E27FC236}">
                <a16:creationId xmlns:a16="http://schemas.microsoft.com/office/drawing/2014/main" id="{9E5D12CF-24F5-C74A-B1A7-A45313D3FD89}"/>
              </a:ext>
            </a:extLst>
          </p:cNvPr>
          <p:cNvSpPr>
            <a:spLocks noGrp="1"/>
          </p:cNvSpPr>
          <p:nvPr>
            <p:ph type="body" sz="quarter" idx="56" hasCustomPrompt="1"/>
          </p:nvPr>
        </p:nvSpPr>
        <p:spPr>
          <a:xfrm>
            <a:off x="5199903" y="1937081"/>
            <a:ext cx="2119459" cy="240650"/>
          </a:xfrm>
          <a:solidFill>
            <a:schemeClr val="bg1">
              <a:lumMod val="95000"/>
            </a:schemeClr>
          </a:solidFill>
        </p:spPr>
        <p:txBody>
          <a:bodyPr lIns="108000" tIns="72000" rIns="108000" bIns="72000" anchor="ctr" anchorCtr="0">
            <a:noAutofit/>
          </a:bodyPr>
          <a:lstStyle>
            <a:lvl1pPr marL="8817" indent="0">
              <a:tabLst/>
              <a:defRPr sz="1200" b="0" i="0">
                <a:latin typeface="Volvo Novum Medium" panose="020B0503040502060204" pitchFamily="34" charset="77"/>
              </a:defRPr>
            </a:lvl1pPr>
            <a:lvl2pPr marL="10579" indent="0">
              <a:buFontTx/>
              <a:buNone/>
              <a:tabLst/>
              <a:defRPr sz="1333" b="0" i="0">
                <a:latin typeface="Volvo Novum Medium" panose="020B0503040502060204" pitchFamily="34" charset="77"/>
              </a:defRPr>
            </a:lvl2pPr>
            <a:lvl3pPr marL="10579" indent="0">
              <a:buFontTx/>
              <a:buNone/>
              <a:tabLst/>
              <a:defRPr sz="1333" b="0" i="0">
                <a:latin typeface="Volvo Novum Medium" panose="020B0503040502060204" pitchFamily="34" charset="77"/>
              </a:defRPr>
            </a:lvl3pPr>
            <a:lvl4pPr marL="10579" indent="0">
              <a:buFontTx/>
              <a:buNone/>
              <a:tabLst/>
              <a:defRPr sz="1333" b="0" i="0">
                <a:latin typeface="Volvo Novum Medium" panose="020B0503040502060204" pitchFamily="34" charset="77"/>
              </a:defRPr>
            </a:lvl4pPr>
            <a:lvl5pPr marL="10579" indent="0">
              <a:buFontTx/>
              <a:buNone/>
              <a:tabLst/>
              <a:defRPr sz="1333" b="0" i="0">
                <a:latin typeface="Volvo Novum Medium" panose="020B0503040502060204" pitchFamily="34" charset="77"/>
              </a:defRPr>
            </a:lvl5pPr>
            <a:lvl6pPr marL="10579" indent="0">
              <a:buFontTx/>
              <a:buNone/>
              <a:tabLst/>
              <a:defRPr sz="1333" b="0" i="0">
                <a:latin typeface="Volvo Novum Medium" panose="020B0503040502060204" pitchFamily="34" charset="77"/>
              </a:defRPr>
            </a:lvl6pPr>
            <a:lvl7pPr marL="8817" indent="0">
              <a:buFontTx/>
              <a:buNone/>
              <a:tabLst/>
              <a:defRPr sz="1333" b="0" i="0">
                <a:latin typeface="Volvo Novum Medium" panose="020B0503040502060204" pitchFamily="34" charset="77"/>
              </a:defRPr>
            </a:lvl7pPr>
            <a:lvl8pPr marL="10579" indent="0">
              <a:buFontTx/>
              <a:buNone/>
              <a:tabLst/>
              <a:defRPr sz="1333" b="0" i="0">
                <a:latin typeface="Volvo Novum Medium" panose="020B0503040502060204" pitchFamily="34" charset="77"/>
              </a:defRPr>
            </a:lvl8pPr>
            <a:lvl9pPr marL="10579" indent="0">
              <a:buFontTx/>
              <a:buNone/>
              <a:tabLst/>
              <a:defRPr sz="1333" b="0" i="0">
                <a:latin typeface="Volvo Novum Medium" panose="020B0503040502060204" pitchFamily="34" charset="77"/>
              </a:defRPr>
            </a:lvl9pPr>
          </a:lstStyle>
          <a:p>
            <a:pPr lvl="0"/>
            <a:r>
              <a:rPr lang="en-GB" noProof="0" dirty="0"/>
              <a:t>Click to add text</a:t>
            </a:r>
          </a:p>
        </p:txBody>
      </p:sp>
      <p:sp>
        <p:nvSpPr>
          <p:cNvPr id="33" name="Text Placeholder 2">
            <a:extLst>
              <a:ext uri="{FF2B5EF4-FFF2-40B4-BE49-F238E27FC236}">
                <a16:creationId xmlns:a16="http://schemas.microsoft.com/office/drawing/2014/main" id="{29EBE9AD-20F9-6043-B225-391EDCAD5595}"/>
              </a:ext>
            </a:extLst>
          </p:cNvPr>
          <p:cNvSpPr>
            <a:spLocks noGrp="1"/>
          </p:cNvSpPr>
          <p:nvPr>
            <p:ph type="body" sz="quarter" idx="57" hasCustomPrompt="1"/>
          </p:nvPr>
        </p:nvSpPr>
        <p:spPr>
          <a:xfrm>
            <a:off x="7604491" y="1937084"/>
            <a:ext cx="2114691" cy="239816"/>
          </a:xfrm>
          <a:solidFill>
            <a:schemeClr val="bg1">
              <a:lumMod val="95000"/>
            </a:schemeClr>
          </a:solidFill>
        </p:spPr>
        <p:txBody>
          <a:bodyPr lIns="108000" tIns="72000" rIns="108000" bIns="72000" anchor="ctr" anchorCtr="0">
            <a:noAutofit/>
          </a:bodyPr>
          <a:lstStyle>
            <a:lvl1pPr marL="8817" indent="0">
              <a:tabLst/>
              <a:defRPr sz="1200" b="0" i="0">
                <a:latin typeface="Volvo Novum Medium" panose="020B0503040502060204" pitchFamily="34" charset="77"/>
              </a:defRPr>
            </a:lvl1pPr>
            <a:lvl2pPr marL="10579" indent="0">
              <a:buFontTx/>
              <a:buNone/>
              <a:tabLst/>
              <a:defRPr sz="1333" b="0" i="0">
                <a:latin typeface="Volvo Novum Medium" panose="020B0503040502060204" pitchFamily="34" charset="77"/>
              </a:defRPr>
            </a:lvl2pPr>
            <a:lvl3pPr marL="10579" indent="0">
              <a:buFontTx/>
              <a:buNone/>
              <a:tabLst/>
              <a:defRPr sz="1333" b="0" i="0">
                <a:latin typeface="Volvo Novum Medium" panose="020B0503040502060204" pitchFamily="34" charset="77"/>
              </a:defRPr>
            </a:lvl3pPr>
            <a:lvl4pPr marL="10579" indent="0">
              <a:buFontTx/>
              <a:buNone/>
              <a:tabLst/>
              <a:defRPr sz="1333" b="0" i="0">
                <a:latin typeface="Volvo Novum Medium" panose="020B0503040502060204" pitchFamily="34" charset="77"/>
              </a:defRPr>
            </a:lvl4pPr>
            <a:lvl5pPr marL="10579" indent="0">
              <a:buFontTx/>
              <a:buNone/>
              <a:tabLst/>
              <a:defRPr sz="1333" b="0" i="0">
                <a:latin typeface="Volvo Novum Medium" panose="020B0503040502060204" pitchFamily="34" charset="77"/>
              </a:defRPr>
            </a:lvl5pPr>
            <a:lvl6pPr marL="10579" indent="0">
              <a:buFontTx/>
              <a:buNone/>
              <a:tabLst/>
              <a:defRPr sz="1333" b="0" i="0">
                <a:latin typeface="Volvo Novum Medium" panose="020B0503040502060204" pitchFamily="34" charset="77"/>
              </a:defRPr>
            </a:lvl6pPr>
            <a:lvl7pPr marL="8817" indent="0">
              <a:buFontTx/>
              <a:buNone/>
              <a:tabLst/>
              <a:defRPr sz="1333" b="0" i="0">
                <a:latin typeface="Volvo Novum Medium" panose="020B0503040502060204" pitchFamily="34" charset="77"/>
              </a:defRPr>
            </a:lvl7pPr>
            <a:lvl8pPr marL="10579" indent="0">
              <a:buFontTx/>
              <a:buNone/>
              <a:tabLst/>
              <a:defRPr sz="1333" b="0" i="0">
                <a:latin typeface="Volvo Novum Medium" panose="020B0503040502060204" pitchFamily="34" charset="77"/>
              </a:defRPr>
            </a:lvl8pPr>
            <a:lvl9pPr marL="10579" indent="0">
              <a:buFontTx/>
              <a:buNone/>
              <a:tabLst/>
              <a:defRPr sz="1333" b="0" i="0">
                <a:latin typeface="Volvo Novum Medium" panose="020B0503040502060204" pitchFamily="34" charset="77"/>
              </a:defRPr>
            </a:lvl9pPr>
          </a:lstStyle>
          <a:p>
            <a:pPr lvl="0"/>
            <a:r>
              <a:rPr lang="en-GB" noProof="0" dirty="0"/>
              <a:t>Click to add text</a:t>
            </a:r>
          </a:p>
        </p:txBody>
      </p:sp>
      <p:sp>
        <p:nvSpPr>
          <p:cNvPr id="26" name="Text Placeholder 2">
            <a:extLst>
              <a:ext uri="{FF2B5EF4-FFF2-40B4-BE49-F238E27FC236}">
                <a16:creationId xmlns:a16="http://schemas.microsoft.com/office/drawing/2014/main" id="{1990BFC4-6957-7947-8D7E-B0A3F4283359}"/>
              </a:ext>
            </a:extLst>
          </p:cNvPr>
          <p:cNvSpPr>
            <a:spLocks noGrp="1"/>
          </p:cNvSpPr>
          <p:nvPr>
            <p:ph type="body" sz="quarter" idx="36" hasCustomPrompt="1"/>
          </p:nvPr>
        </p:nvSpPr>
        <p:spPr>
          <a:xfrm>
            <a:off x="400264" y="2177734"/>
            <a:ext cx="2121221" cy="1800374"/>
          </a:xfrm>
          <a:solidFill>
            <a:schemeClr val="bg1">
              <a:lumMod val="95000"/>
            </a:schemeClr>
          </a:solidFill>
        </p:spPr>
        <p:txBody>
          <a:bodyPr lIns="108000" tIns="72000" rIns="108000" bIns="72000">
            <a:normAutofit/>
          </a:bodyPr>
          <a:lstStyle>
            <a:lvl1pPr>
              <a:defRPr sz="1200"/>
            </a:lvl1pPr>
            <a:lvl2pPr>
              <a:defRPr sz="1050"/>
            </a:lvl2pPr>
            <a:lvl3pPr>
              <a:defRPr sz="900"/>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4" name="Text Placeholder 2">
            <a:extLst>
              <a:ext uri="{FF2B5EF4-FFF2-40B4-BE49-F238E27FC236}">
                <a16:creationId xmlns:a16="http://schemas.microsoft.com/office/drawing/2014/main" id="{2B2518BB-6916-BA44-88AA-6EDC09A9BB1C}"/>
              </a:ext>
            </a:extLst>
          </p:cNvPr>
          <p:cNvSpPr>
            <a:spLocks noGrp="1"/>
          </p:cNvSpPr>
          <p:nvPr>
            <p:ph type="body" sz="quarter" idx="50" hasCustomPrompt="1"/>
          </p:nvPr>
        </p:nvSpPr>
        <p:spPr>
          <a:xfrm>
            <a:off x="2800085" y="2176897"/>
            <a:ext cx="2119461" cy="1800373"/>
          </a:xfrm>
          <a:solidFill>
            <a:schemeClr val="bg1">
              <a:lumMod val="95000"/>
            </a:schemeClr>
          </a:solidFill>
        </p:spPr>
        <p:txBody>
          <a:bodyPr lIns="108000" tIns="72000" rIns="108000" bIns="72000">
            <a:normAutofit/>
          </a:bodyPr>
          <a:lstStyle>
            <a:lvl1pPr>
              <a:defRPr sz="1200"/>
            </a:lvl1pPr>
            <a:lvl2pPr>
              <a:defRPr sz="1050"/>
            </a:lvl2pPr>
            <a:lvl3pPr>
              <a:defRPr sz="900"/>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5" name="Text Placeholder 2">
            <a:extLst>
              <a:ext uri="{FF2B5EF4-FFF2-40B4-BE49-F238E27FC236}">
                <a16:creationId xmlns:a16="http://schemas.microsoft.com/office/drawing/2014/main" id="{D6B19F0B-224A-C74A-9817-B665A0CD30C4}"/>
              </a:ext>
            </a:extLst>
          </p:cNvPr>
          <p:cNvSpPr>
            <a:spLocks noGrp="1"/>
          </p:cNvSpPr>
          <p:nvPr>
            <p:ph type="body" sz="quarter" idx="51" hasCustomPrompt="1"/>
          </p:nvPr>
        </p:nvSpPr>
        <p:spPr>
          <a:xfrm>
            <a:off x="5199973" y="2176897"/>
            <a:ext cx="2119390" cy="1800373"/>
          </a:xfrm>
          <a:solidFill>
            <a:schemeClr val="bg1">
              <a:lumMod val="95000"/>
            </a:schemeClr>
          </a:solidFill>
        </p:spPr>
        <p:txBody>
          <a:bodyPr lIns="108000" tIns="72000" rIns="108000" bIns="72000">
            <a:normAutofit/>
          </a:bodyPr>
          <a:lstStyle>
            <a:lvl1pPr>
              <a:defRPr sz="1200"/>
            </a:lvl1pPr>
            <a:lvl2pPr>
              <a:defRPr sz="1050"/>
            </a:lvl2pPr>
            <a:lvl3pPr>
              <a:defRPr sz="900"/>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6" name="Text Placeholder 2">
            <a:extLst>
              <a:ext uri="{FF2B5EF4-FFF2-40B4-BE49-F238E27FC236}">
                <a16:creationId xmlns:a16="http://schemas.microsoft.com/office/drawing/2014/main" id="{8A6381F8-56A2-F84B-820B-E8A168D07B42}"/>
              </a:ext>
            </a:extLst>
          </p:cNvPr>
          <p:cNvSpPr>
            <a:spLocks noGrp="1"/>
          </p:cNvSpPr>
          <p:nvPr>
            <p:ph type="body" sz="quarter" idx="52" hasCustomPrompt="1"/>
          </p:nvPr>
        </p:nvSpPr>
        <p:spPr>
          <a:xfrm>
            <a:off x="7599724" y="2177732"/>
            <a:ext cx="2119459" cy="1800373"/>
          </a:xfrm>
          <a:solidFill>
            <a:schemeClr val="bg1">
              <a:lumMod val="95000"/>
            </a:schemeClr>
          </a:solidFill>
        </p:spPr>
        <p:txBody>
          <a:bodyPr lIns="108000" tIns="72000" rIns="108000" bIns="72000">
            <a:normAutofit/>
          </a:bodyPr>
          <a:lstStyle>
            <a:lvl1pPr>
              <a:defRPr sz="1200"/>
            </a:lvl1pPr>
            <a:lvl2pPr>
              <a:defRPr sz="1050"/>
            </a:lvl2pPr>
            <a:lvl3pPr>
              <a:defRPr sz="900"/>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17" name="Title Placeholder 10">
            <a:extLst>
              <a:ext uri="{FF2B5EF4-FFF2-40B4-BE49-F238E27FC236}">
                <a16:creationId xmlns:a16="http://schemas.microsoft.com/office/drawing/2014/main" id="{5C6CBD6B-0C17-4A06-8D6F-6F3CB3CCD37D}"/>
              </a:ext>
            </a:extLst>
          </p:cNvPr>
          <p:cNvSpPr>
            <a:spLocks noGrp="1"/>
          </p:cNvSpPr>
          <p:nvPr>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0" name="Date Placeholder 2">
            <a:extLst>
              <a:ext uri="{FF2B5EF4-FFF2-40B4-BE49-F238E27FC236}">
                <a16:creationId xmlns:a16="http://schemas.microsoft.com/office/drawing/2014/main" id="{D4A81B9C-6BE8-4C9C-950C-A1568A754801}"/>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25" name="Footer Placeholder 8">
            <a:extLst>
              <a:ext uri="{FF2B5EF4-FFF2-40B4-BE49-F238E27FC236}">
                <a16:creationId xmlns:a16="http://schemas.microsoft.com/office/drawing/2014/main" id="{193A4F37-C456-4D02-B34A-92A61082C144}"/>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28" name="Slide Number Placeholder 9">
            <a:extLst>
              <a:ext uri="{FF2B5EF4-FFF2-40B4-BE49-F238E27FC236}">
                <a16:creationId xmlns:a16="http://schemas.microsoft.com/office/drawing/2014/main" id="{95DFED75-E487-46D1-8828-B603EB5976B0}"/>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9" name="Graphic 18">
            <a:extLst>
              <a:ext uri="{FF2B5EF4-FFF2-40B4-BE49-F238E27FC236}">
                <a16:creationId xmlns:a16="http://schemas.microsoft.com/office/drawing/2014/main" id="{03344D4B-6BD6-8E46-873A-90BE07E83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22662610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27" name="Rak 5">
            <a:extLst>
              <a:ext uri="{FF2B5EF4-FFF2-40B4-BE49-F238E27FC236}">
                <a16:creationId xmlns:a16="http://schemas.microsoft.com/office/drawing/2014/main" id="{E19B146C-0941-3647-AD74-C44D26855374}"/>
              </a:ext>
            </a:extLst>
          </p:cNvPr>
          <p:cNvCxnSpPr>
            <a:cxnSpLocks/>
          </p:cNvCxnSpPr>
          <p:nvPr userDrawn="1"/>
        </p:nvCxnSpPr>
        <p:spPr>
          <a:xfrm>
            <a:off x="3322543"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Rak 5">
            <a:extLst>
              <a:ext uri="{FF2B5EF4-FFF2-40B4-BE49-F238E27FC236}">
                <a16:creationId xmlns:a16="http://schemas.microsoft.com/office/drawing/2014/main" id="{E21D9437-0F21-9F40-88A5-CEAD6335C22E}"/>
              </a:ext>
            </a:extLst>
          </p:cNvPr>
          <p:cNvCxnSpPr>
            <a:cxnSpLocks/>
          </p:cNvCxnSpPr>
          <p:nvPr userDrawn="1"/>
        </p:nvCxnSpPr>
        <p:spPr>
          <a:xfrm>
            <a:off x="3855573"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Rak 5">
            <a:extLst>
              <a:ext uri="{FF2B5EF4-FFF2-40B4-BE49-F238E27FC236}">
                <a16:creationId xmlns:a16="http://schemas.microsoft.com/office/drawing/2014/main" id="{C6296EE9-6D79-5041-8FFB-F6BF5AE68B43}"/>
              </a:ext>
            </a:extLst>
          </p:cNvPr>
          <p:cNvCxnSpPr>
            <a:cxnSpLocks/>
          </p:cNvCxnSpPr>
          <p:nvPr userDrawn="1"/>
        </p:nvCxnSpPr>
        <p:spPr>
          <a:xfrm>
            <a:off x="4388605"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Rak 5">
            <a:extLst>
              <a:ext uri="{FF2B5EF4-FFF2-40B4-BE49-F238E27FC236}">
                <a16:creationId xmlns:a16="http://schemas.microsoft.com/office/drawing/2014/main" id="{20DBCA33-B290-364E-97A6-F5E21BF9EB53}"/>
              </a:ext>
            </a:extLst>
          </p:cNvPr>
          <p:cNvCxnSpPr>
            <a:cxnSpLocks/>
          </p:cNvCxnSpPr>
          <p:nvPr userDrawn="1"/>
        </p:nvCxnSpPr>
        <p:spPr>
          <a:xfrm>
            <a:off x="4921633"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Rak 5">
            <a:extLst>
              <a:ext uri="{FF2B5EF4-FFF2-40B4-BE49-F238E27FC236}">
                <a16:creationId xmlns:a16="http://schemas.microsoft.com/office/drawing/2014/main" id="{1BEC6A49-6F23-7E43-9BD1-8D1C00FBDDA3}"/>
              </a:ext>
            </a:extLst>
          </p:cNvPr>
          <p:cNvCxnSpPr>
            <a:cxnSpLocks/>
          </p:cNvCxnSpPr>
          <p:nvPr userDrawn="1"/>
        </p:nvCxnSpPr>
        <p:spPr>
          <a:xfrm>
            <a:off x="5454665"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Rak 5">
            <a:extLst>
              <a:ext uri="{FF2B5EF4-FFF2-40B4-BE49-F238E27FC236}">
                <a16:creationId xmlns:a16="http://schemas.microsoft.com/office/drawing/2014/main" id="{8460CCF8-F179-144C-A211-519F49BF42F6}"/>
              </a:ext>
            </a:extLst>
          </p:cNvPr>
          <p:cNvCxnSpPr>
            <a:cxnSpLocks/>
          </p:cNvCxnSpPr>
          <p:nvPr userDrawn="1"/>
        </p:nvCxnSpPr>
        <p:spPr>
          <a:xfrm>
            <a:off x="5987695"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Rak 5">
            <a:extLst>
              <a:ext uri="{FF2B5EF4-FFF2-40B4-BE49-F238E27FC236}">
                <a16:creationId xmlns:a16="http://schemas.microsoft.com/office/drawing/2014/main" id="{A1C5FCF5-51B0-BD4D-B1DB-6FDD2867FA10}"/>
              </a:ext>
            </a:extLst>
          </p:cNvPr>
          <p:cNvCxnSpPr>
            <a:cxnSpLocks/>
          </p:cNvCxnSpPr>
          <p:nvPr userDrawn="1"/>
        </p:nvCxnSpPr>
        <p:spPr>
          <a:xfrm>
            <a:off x="6520726"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Rak 5">
            <a:extLst>
              <a:ext uri="{FF2B5EF4-FFF2-40B4-BE49-F238E27FC236}">
                <a16:creationId xmlns:a16="http://schemas.microsoft.com/office/drawing/2014/main" id="{755B33C8-5C72-264E-8D09-2F7113EE6CDD}"/>
              </a:ext>
            </a:extLst>
          </p:cNvPr>
          <p:cNvCxnSpPr>
            <a:cxnSpLocks/>
          </p:cNvCxnSpPr>
          <p:nvPr userDrawn="1"/>
        </p:nvCxnSpPr>
        <p:spPr>
          <a:xfrm>
            <a:off x="7053756"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Rak 5">
            <a:extLst>
              <a:ext uri="{FF2B5EF4-FFF2-40B4-BE49-F238E27FC236}">
                <a16:creationId xmlns:a16="http://schemas.microsoft.com/office/drawing/2014/main" id="{531236E0-6B36-484D-9D8A-842EF464BE68}"/>
              </a:ext>
            </a:extLst>
          </p:cNvPr>
          <p:cNvCxnSpPr>
            <a:cxnSpLocks/>
          </p:cNvCxnSpPr>
          <p:nvPr userDrawn="1"/>
        </p:nvCxnSpPr>
        <p:spPr>
          <a:xfrm>
            <a:off x="7586787"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Rak 5">
            <a:extLst>
              <a:ext uri="{FF2B5EF4-FFF2-40B4-BE49-F238E27FC236}">
                <a16:creationId xmlns:a16="http://schemas.microsoft.com/office/drawing/2014/main" id="{5EFD583F-7B66-5847-B632-E6971FB6467B}"/>
              </a:ext>
            </a:extLst>
          </p:cNvPr>
          <p:cNvCxnSpPr>
            <a:cxnSpLocks/>
          </p:cNvCxnSpPr>
          <p:nvPr userDrawn="1"/>
        </p:nvCxnSpPr>
        <p:spPr>
          <a:xfrm>
            <a:off x="8119817"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Rak 5">
            <a:extLst>
              <a:ext uri="{FF2B5EF4-FFF2-40B4-BE49-F238E27FC236}">
                <a16:creationId xmlns:a16="http://schemas.microsoft.com/office/drawing/2014/main" id="{2B6FC392-3B05-094A-AAF7-AFEF0BE4F1F6}"/>
              </a:ext>
            </a:extLst>
          </p:cNvPr>
          <p:cNvCxnSpPr>
            <a:cxnSpLocks/>
          </p:cNvCxnSpPr>
          <p:nvPr userDrawn="1"/>
        </p:nvCxnSpPr>
        <p:spPr>
          <a:xfrm>
            <a:off x="8652848"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Rak 5">
            <a:extLst>
              <a:ext uri="{FF2B5EF4-FFF2-40B4-BE49-F238E27FC236}">
                <a16:creationId xmlns:a16="http://schemas.microsoft.com/office/drawing/2014/main" id="{E5B85A63-DA07-8841-86C0-489087524226}"/>
              </a:ext>
            </a:extLst>
          </p:cNvPr>
          <p:cNvCxnSpPr>
            <a:cxnSpLocks/>
          </p:cNvCxnSpPr>
          <p:nvPr userDrawn="1"/>
        </p:nvCxnSpPr>
        <p:spPr>
          <a:xfrm>
            <a:off x="9185879"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Rak 5">
            <a:extLst>
              <a:ext uri="{FF2B5EF4-FFF2-40B4-BE49-F238E27FC236}">
                <a16:creationId xmlns:a16="http://schemas.microsoft.com/office/drawing/2014/main" id="{7B958941-D087-0449-8004-2CDAF913A2EF}"/>
              </a:ext>
            </a:extLst>
          </p:cNvPr>
          <p:cNvCxnSpPr>
            <a:cxnSpLocks/>
          </p:cNvCxnSpPr>
          <p:nvPr userDrawn="1"/>
        </p:nvCxnSpPr>
        <p:spPr>
          <a:xfrm>
            <a:off x="9718903" y="1917321"/>
            <a:ext cx="0" cy="34203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4AE1E9E-CD17-BC41-93BF-8BF55491FE5A}"/>
              </a:ext>
            </a:extLst>
          </p:cNvPr>
          <p:cNvCxnSpPr>
            <a:cxnSpLocks/>
          </p:cNvCxnSpPr>
          <p:nvPr userDrawn="1"/>
        </p:nvCxnSpPr>
        <p:spPr>
          <a:xfrm>
            <a:off x="400266" y="1817705"/>
            <a:ext cx="9402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2ABE6EFD-E1FD-634F-83BE-A92F412D92E9}"/>
              </a:ext>
            </a:extLst>
          </p:cNvPr>
          <p:cNvSpPr>
            <a:spLocks noGrp="1"/>
          </p:cNvSpPr>
          <p:nvPr userDrawn="1">
            <p:ph type="body" sz="quarter" idx="30" hasCustomPrompt="1"/>
          </p:nvPr>
        </p:nvSpPr>
        <p:spPr>
          <a:xfrm>
            <a:off x="3322545" y="2390943"/>
            <a:ext cx="2626676" cy="239926"/>
          </a:xfrm>
          <a:prstGeom prst="rect">
            <a:avLst/>
          </a:prstGeom>
          <a:solidFill>
            <a:schemeClr val="accent1"/>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33" name="Text Placeholder 25">
            <a:extLst>
              <a:ext uri="{FF2B5EF4-FFF2-40B4-BE49-F238E27FC236}">
                <a16:creationId xmlns:a16="http://schemas.microsoft.com/office/drawing/2014/main" id="{A52D22D8-6F70-DE4A-8D85-761A1B01B20B}"/>
              </a:ext>
            </a:extLst>
          </p:cNvPr>
          <p:cNvSpPr>
            <a:spLocks noGrp="1"/>
          </p:cNvSpPr>
          <p:nvPr userDrawn="1">
            <p:ph type="body" sz="quarter" idx="32" hasCustomPrompt="1"/>
          </p:nvPr>
        </p:nvSpPr>
        <p:spPr>
          <a:xfrm>
            <a:off x="3322543" y="2844082"/>
            <a:ext cx="1241237" cy="239926"/>
          </a:xfrm>
          <a:prstGeom prst="rect">
            <a:avLst/>
          </a:prstGeom>
          <a:solidFill>
            <a:schemeClr val="accent3"/>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26" name="Text Placeholder 25">
            <a:extLst>
              <a:ext uri="{FF2B5EF4-FFF2-40B4-BE49-F238E27FC236}">
                <a16:creationId xmlns:a16="http://schemas.microsoft.com/office/drawing/2014/main" id="{5E58CB74-6ABE-BD4E-813C-80D2DE9AB8BA}"/>
              </a:ext>
            </a:extLst>
          </p:cNvPr>
          <p:cNvSpPr>
            <a:spLocks noGrp="1"/>
          </p:cNvSpPr>
          <p:nvPr userDrawn="1">
            <p:ph type="body" sz="quarter" idx="27" hasCustomPrompt="1"/>
          </p:nvPr>
        </p:nvSpPr>
        <p:spPr>
          <a:xfrm>
            <a:off x="400264" y="1937682"/>
            <a:ext cx="2399820" cy="240049"/>
          </a:xfrm>
        </p:spPr>
        <p:txBody>
          <a:bodyPr anchor="b" anchorCtr="0">
            <a:noAutofit/>
          </a:bodyPr>
          <a:lstStyle>
            <a:lvl1pPr marL="0" indent="0">
              <a:spcAft>
                <a:spcPts val="0"/>
              </a:spcAft>
              <a:buFontTx/>
              <a:buNone/>
              <a:tabLst/>
              <a:defRPr sz="1400"/>
            </a:lvl1pPr>
            <a:lvl2pPr marL="0" indent="0">
              <a:spcAft>
                <a:spcPts val="0"/>
              </a:spcAft>
              <a:buFontTx/>
              <a:buNone/>
              <a:tabLst/>
              <a:defRPr sz="1333"/>
            </a:lvl2pPr>
            <a:lvl3pPr marL="0" indent="0">
              <a:spcAft>
                <a:spcPts val="0"/>
              </a:spcAft>
              <a:buFontTx/>
              <a:buNone/>
              <a:tabLst/>
              <a:defRPr sz="1333"/>
            </a:lvl3pPr>
            <a:lvl4pPr marL="0" indent="0">
              <a:spcAft>
                <a:spcPts val="0"/>
              </a:spcAft>
              <a:buFontTx/>
              <a:buNone/>
              <a:tabLst/>
              <a:defRPr sz="1333"/>
            </a:lvl4pPr>
            <a:lvl5pPr marL="0" indent="0">
              <a:spcAft>
                <a:spcPts val="0"/>
              </a:spcAft>
              <a:buFontTx/>
              <a:buNone/>
              <a:tabLst/>
              <a:defRPr sz="1333"/>
            </a:lvl5pPr>
            <a:lvl6pPr marL="0" indent="0">
              <a:spcAft>
                <a:spcPts val="0"/>
              </a:spcAft>
              <a:buFontTx/>
              <a:buNone/>
              <a:tabLst/>
              <a:defRPr sz="1333"/>
            </a:lvl6pPr>
            <a:lvl7pPr marL="0" indent="0">
              <a:spcAft>
                <a:spcPts val="0"/>
              </a:spcAft>
              <a:buFontTx/>
              <a:buNone/>
              <a:tabLst/>
              <a:defRPr sz="1333"/>
            </a:lvl7pPr>
            <a:lvl8pPr marL="0" indent="0">
              <a:spcAft>
                <a:spcPts val="0"/>
              </a:spcAft>
              <a:buFontTx/>
              <a:buNone/>
              <a:tabLst/>
              <a:defRPr sz="1333"/>
            </a:lvl8pPr>
            <a:lvl9pPr marL="0" indent="0">
              <a:spcAft>
                <a:spcPts val="0"/>
              </a:spcAft>
              <a:buFontTx/>
              <a:buNone/>
              <a:tabLst/>
              <a:defRPr sz="1333"/>
            </a:lvl9pPr>
          </a:lstStyle>
          <a:p>
            <a:pPr lvl="0"/>
            <a:r>
              <a:rPr lang="en-GB" noProof="0" dirty="0"/>
              <a:t>Click to add activities</a:t>
            </a:r>
          </a:p>
        </p:txBody>
      </p:sp>
      <p:sp>
        <p:nvSpPr>
          <p:cNvPr id="50" name="Text Placeholder 25">
            <a:extLst>
              <a:ext uri="{FF2B5EF4-FFF2-40B4-BE49-F238E27FC236}">
                <a16:creationId xmlns:a16="http://schemas.microsoft.com/office/drawing/2014/main" id="{3AF002C6-2A1E-5B42-9927-65D478FF2340}"/>
              </a:ext>
            </a:extLst>
          </p:cNvPr>
          <p:cNvSpPr>
            <a:spLocks noGrp="1"/>
          </p:cNvSpPr>
          <p:nvPr userDrawn="1">
            <p:ph type="body" sz="quarter" idx="35" hasCustomPrompt="1"/>
          </p:nvPr>
        </p:nvSpPr>
        <p:spPr>
          <a:xfrm>
            <a:off x="400264" y="1497083"/>
            <a:ext cx="2399820" cy="232958"/>
          </a:xfrm>
        </p:spPr>
        <p:txBody>
          <a:bodyPr>
            <a:noAutofit/>
          </a:bodyPr>
          <a:lstStyle>
            <a:lvl1pPr marL="0" indent="0">
              <a:spcAft>
                <a:spcPts val="0"/>
              </a:spcAft>
              <a:buFontTx/>
              <a:buNone/>
              <a:tabLst/>
              <a:defRPr sz="1400"/>
            </a:lvl1pPr>
            <a:lvl2pPr marL="0" indent="0">
              <a:spcAft>
                <a:spcPts val="0"/>
              </a:spcAft>
              <a:buFontTx/>
              <a:buNone/>
              <a:tabLst/>
              <a:defRPr sz="1333"/>
            </a:lvl2pPr>
            <a:lvl3pPr marL="0" indent="0">
              <a:spcAft>
                <a:spcPts val="0"/>
              </a:spcAft>
              <a:buFontTx/>
              <a:buNone/>
              <a:tabLst/>
              <a:defRPr sz="1333"/>
            </a:lvl3pPr>
            <a:lvl4pPr marL="0" indent="0">
              <a:spcAft>
                <a:spcPts val="0"/>
              </a:spcAft>
              <a:buFontTx/>
              <a:buNone/>
              <a:tabLst/>
              <a:defRPr sz="1333"/>
            </a:lvl4pPr>
            <a:lvl5pPr marL="0" indent="0">
              <a:spcAft>
                <a:spcPts val="0"/>
              </a:spcAft>
              <a:buFontTx/>
              <a:buNone/>
              <a:tabLst/>
              <a:defRPr sz="1333"/>
            </a:lvl5pPr>
            <a:lvl6pPr marL="0" indent="0">
              <a:spcAft>
                <a:spcPts val="0"/>
              </a:spcAft>
              <a:buFontTx/>
              <a:buNone/>
              <a:tabLst/>
              <a:defRPr sz="1333"/>
            </a:lvl6pPr>
            <a:lvl7pPr marL="0" indent="0">
              <a:spcAft>
                <a:spcPts val="0"/>
              </a:spcAft>
              <a:buFontTx/>
              <a:buNone/>
              <a:tabLst/>
              <a:defRPr sz="1333"/>
            </a:lvl7pPr>
            <a:lvl8pPr marL="0" indent="0">
              <a:spcAft>
                <a:spcPts val="0"/>
              </a:spcAft>
              <a:buFontTx/>
              <a:buNone/>
              <a:tabLst/>
              <a:defRPr sz="1333"/>
            </a:lvl8pPr>
            <a:lvl9pPr marL="0" indent="0">
              <a:spcAft>
                <a:spcPts val="0"/>
              </a:spcAft>
              <a:buFontTx/>
              <a:buNone/>
              <a:tabLst/>
              <a:defRPr sz="1333"/>
            </a:lvl9pPr>
          </a:lstStyle>
          <a:p>
            <a:pPr lvl="0"/>
            <a:r>
              <a:rPr lang="en-GB" noProof="0" dirty="0"/>
              <a:t>Click to add text</a:t>
            </a:r>
          </a:p>
        </p:txBody>
      </p:sp>
      <p:sp>
        <p:nvSpPr>
          <p:cNvPr id="49" name="Text Placeholder 25">
            <a:extLst>
              <a:ext uri="{FF2B5EF4-FFF2-40B4-BE49-F238E27FC236}">
                <a16:creationId xmlns:a16="http://schemas.microsoft.com/office/drawing/2014/main" id="{29E0FB2C-939A-9444-8FDA-6766A768C531}"/>
              </a:ext>
            </a:extLst>
          </p:cNvPr>
          <p:cNvSpPr>
            <a:spLocks noGrp="1"/>
          </p:cNvSpPr>
          <p:nvPr userDrawn="1">
            <p:ph type="body" sz="quarter" idx="36" hasCustomPrompt="1"/>
          </p:nvPr>
        </p:nvSpPr>
        <p:spPr>
          <a:xfrm>
            <a:off x="3322542" y="1937682"/>
            <a:ext cx="943748" cy="239926"/>
          </a:xfrm>
          <a:prstGeom prst="rect">
            <a:avLst/>
          </a:prstGeom>
          <a:solidFill>
            <a:schemeClr val="accent1"/>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2" name="Text Placeholder 25">
            <a:extLst>
              <a:ext uri="{FF2B5EF4-FFF2-40B4-BE49-F238E27FC236}">
                <a16:creationId xmlns:a16="http://schemas.microsoft.com/office/drawing/2014/main" id="{94EA6E12-1324-544D-BAFB-D0D12470AD45}"/>
              </a:ext>
            </a:extLst>
          </p:cNvPr>
          <p:cNvSpPr>
            <a:spLocks noGrp="1"/>
          </p:cNvSpPr>
          <p:nvPr userDrawn="1">
            <p:ph type="body" sz="quarter" idx="37" hasCustomPrompt="1"/>
          </p:nvPr>
        </p:nvSpPr>
        <p:spPr>
          <a:xfrm>
            <a:off x="4395923" y="1937682"/>
            <a:ext cx="844039" cy="239926"/>
          </a:xfrm>
          <a:prstGeom prst="homePlate">
            <a:avLst/>
          </a:prstGeom>
          <a:solidFill>
            <a:schemeClr val="accent2"/>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7" name="Text Placeholder 25">
            <a:extLst>
              <a:ext uri="{FF2B5EF4-FFF2-40B4-BE49-F238E27FC236}">
                <a16:creationId xmlns:a16="http://schemas.microsoft.com/office/drawing/2014/main" id="{D146E394-A2C9-9045-B58E-47957D2D10E0}"/>
              </a:ext>
            </a:extLst>
          </p:cNvPr>
          <p:cNvSpPr>
            <a:spLocks noGrp="1"/>
          </p:cNvSpPr>
          <p:nvPr userDrawn="1">
            <p:ph type="body" sz="quarter" idx="40" hasCustomPrompt="1"/>
          </p:nvPr>
        </p:nvSpPr>
        <p:spPr>
          <a:xfrm>
            <a:off x="3322543" y="3297220"/>
            <a:ext cx="1688078" cy="239926"/>
          </a:xfrm>
          <a:prstGeom prst="rect">
            <a:avLst/>
          </a:prstGeom>
          <a:solidFill>
            <a:schemeClr val="accent5"/>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9" name="Text Placeholder 25">
            <a:extLst>
              <a:ext uri="{FF2B5EF4-FFF2-40B4-BE49-F238E27FC236}">
                <a16:creationId xmlns:a16="http://schemas.microsoft.com/office/drawing/2014/main" id="{A66D508A-4A19-4046-A7A7-12E1D1AF8A4E}"/>
              </a:ext>
            </a:extLst>
          </p:cNvPr>
          <p:cNvSpPr>
            <a:spLocks noGrp="1"/>
          </p:cNvSpPr>
          <p:nvPr userDrawn="1">
            <p:ph type="body" sz="quarter" idx="42" hasCustomPrompt="1"/>
          </p:nvPr>
        </p:nvSpPr>
        <p:spPr>
          <a:xfrm>
            <a:off x="4672762" y="2844082"/>
            <a:ext cx="2659317" cy="239926"/>
          </a:xfrm>
          <a:prstGeom prst="homePlate">
            <a:avLst/>
          </a:prstGeom>
          <a:solidFill>
            <a:schemeClr val="accent3">
              <a:lumMod val="40000"/>
              <a:lumOff val="60000"/>
            </a:schemeClr>
          </a:solidFill>
        </p:spPr>
        <p:txBody>
          <a:bodyPr anchor="ctr" anchorCtr="0">
            <a:noAutofit/>
          </a:bodyPr>
          <a:lstStyle>
            <a:lvl1pPr algn="ctr">
              <a:defRPr sz="700" b="0" i="0">
                <a:solidFill>
                  <a:schemeClr val="tx1"/>
                </a:solidFill>
                <a:latin typeface="Volvo Novum Light" panose="020B0303040502060204" pitchFamily="34" charset="77"/>
              </a:defRPr>
            </a:lvl1pPr>
          </a:lstStyle>
          <a:p>
            <a:pPr lvl="0"/>
            <a:r>
              <a:rPr lang="en-GB" noProof="0" dirty="0"/>
              <a:t>Click to adjust colour and length</a:t>
            </a:r>
          </a:p>
        </p:txBody>
      </p:sp>
      <p:sp>
        <p:nvSpPr>
          <p:cNvPr id="62" name="Text Placeholder 25">
            <a:extLst>
              <a:ext uri="{FF2B5EF4-FFF2-40B4-BE49-F238E27FC236}">
                <a16:creationId xmlns:a16="http://schemas.microsoft.com/office/drawing/2014/main" id="{3703D7F0-B758-F749-80F0-777A111A715E}"/>
              </a:ext>
            </a:extLst>
          </p:cNvPr>
          <p:cNvSpPr>
            <a:spLocks noGrp="1"/>
          </p:cNvSpPr>
          <p:nvPr userDrawn="1">
            <p:ph type="body" sz="quarter" idx="47" hasCustomPrompt="1"/>
          </p:nvPr>
        </p:nvSpPr>
        <p:spPr>
          <a:xfrm>
            <a:off x="400264" y="2390943"/>
            <a:ext cx="2399820" cy="239926"/>
          </a:xfrm>
        </p:spPr>
        <p:txBody>
          <a:bodyPr anchor="b" anchorCtr="0">
            <a:noAutofit/>
          </a:bodyPr>
          <a:lstStyle>
            <a:lvl1pPr marL="0" indent="0">
              <a:spcAft>
                <a:spcPts val="0"/>
              </a:spcAft>
              <a:buFontTx/>
              <a:buNone/>
              <a:tabLst/>
              <a:defRPr sz="1400"/>
            </a:lvl1pPr>
            <a:lvl2pPr marL="0" indent="0">
              <a:spcAft>
                <a:spcPts val="0"/>
              </a:spcAft>
              <a:buFontTx/>
              <a:buNone/>
              <a:tabLst/>
              <a:defRPr sz="1333"/>
            </a:lvl2pPr>
            <a:lvl3pPr marL="0" indent="0">
              <a:spcAft>
                <a:spcPts val="0"/>
              </a:spcAft>
              <a:buFontTx/>
              <a:buNone/>
              <a:tabLst/>
              <a:defRPr sz="1333"/>
            </a:lvl3pPr>
            <a:lvl4pPr marL="0" indent="0">
              <a:spcAft>
                <a:spcPts val="0"/>
              </a:spcAft>
              <a:buFontTx/>
              <a:buNone/>
              <a:tabLst/>
              <a:defRPr sz="1333"/>
            </a:lvl4pPr>
            <a:lvl5pPr marL="0" indent="0">
              <a:spcAft>
                <a:spcPts val="0"/>
              </a:spcAft>
              <a:buFontTx/>
              <a:buNone/>
              <a:tabLst/>
              <a:defRPr sz="1333"/>
            </a:lvl5pPr>
            <a:lvl6pPr marL="0" indent="0">
              <a:spcAft>
                <a:spcPts val="0"/>
              </a:spcAft>
              <a:buFontTx/>
              <a:buNone/>
              <a:tabLst/>
              <a:defRPr sz="1333"/>
            </a:lvl6pPr>
            <a:lvl7pPr marL="0" indent="0">
              <a:spcAft>
                <a:spcPts val="0"/>
              </a:spcAft>
              <a:buFontTx/>
              <a:buNone/>
              <a:tabLst/>
              <a:defRPr sz="1333"/>
            </a:lvl7pPr>
            <a:lvl8pPr marL="0" indent="0">
              <a:spcAft>
                <a:spcPts val="0"/>
              </a:spcAft>
              <a:buFontTx/>
              <a:buNone/>
              <a:tabLst/>
              <a:defRPr sz="1333"/>
            </a:lvl8pPr>
            <a:lvl9pPr marL="0" indent="0">
              <a:spcAft>
                <a:spcPts val="0"/>
              </a:spcAft>
              <a:buFontTx/>
              <a:buNone/>
              <a:tabLst/>
              <a:defRPr sz="1333"/>
            </a:lvl9pPr>
          </a:lstStyle>
          <a:p>
            <a:pPr lvl="0"/>
            <a:r>
              <a:rPr lang="en-GB" noProof="0" dirty="0"/>
              <a:t>Click to add activities</a:t>
            </a:r>
          </a:p>
        </p:txBody>
      </p:sp>
      <p:sp>
        <p:nvSpPr>
          <p:cNvPr id="63" name="Text Placeholder 25">
            <a:extLst>
              <a:ext uri="{FF2B5EF4-FFF2-40B4-BE49-F238E27FC236}">
                <a16:creationId xmlns:a16="http://schemas.microsoft.com/office/drawing/2014/main" id="{8F5968CC-ED7D-FE48-8C57-E0249E2B4495}"/>
              </a:ext>
            </a:extLst>
          </p:cNvPr>
          <p:cNvSpPr>
            <a:spLocks noGrp="1"/>
          </p:cNvSpPr>
          <p:nvPr userDrawn="1">
            <p:ph type="body" sz="quarter" idx="48" hasCustomPrompt="1"/>
          </p:nvPr>
        </p:nvSpPr>
        <p:spPr>
          <a:xfrm>
            <a:off x="400264" y="2844082"/>
            <a:ext cx="2399820" cy="239926"/>
          </a:xfrm>
        </p:spPr>
        <p:txBody>
          <a:bodyPr anchor="b" anchorCtr="0">
            <a:noAutofit/>
          </a:bodyPr>
          <a:lstStyle>
            <a:lvl1pPr marL="0" indent="0">
              <a:spcAft>
                <a:spcPts val="0"/>
              </a:spcAft>
              <a:buFontTx/>
              <a:buNone/>
              <a:tabLst/>
              <a:defRPr sz="1400"/>
            </a:lvl1pPr>
            <a:lvl2pPr marL="0" indent="0">
              <a:spcAft>
                <a:spcPts val="0"/>
              </a:spcAft>
              <a:buFontTx/>
              <a:buNone/>
              <a:tabLst/>
              <a:defRPr sz="1333"/>
            </a:lvl2pPr>
            <a:lvl3pPr marL="0" indent="0">
              <a:spcAft>
                <a:spcPts val="0"/>
              </a:spcAft>
              <a:buFontTx/>
              <a:buNone/>
              <a:tabLst/>
              <a:defRPr sz="1333"/>
            </a:lvl3pPr>
            <a:lvl4pPr marL="0" indent="0">
              <a:spcAft>
                <a:spcPts val="0"/>
              </a:spcAft>
              <a:buFontTx/>
              <a:buNone/>
              <a:tabLst/>
              <a:defRPr sz="1333"/>
            </a:lvl4pPr>
            <a:lvl5pPr marL="0" indent="0">
              <a:spcAft>
                <a:spcPts val="0"/>
              </a:spcAft>
              <a:buFontTx/>
              <a:buNone/>
              <a:tabLst/>
              <a:defRPr sz="1333"/>
            </a:lvl5pPr>
            <a:lvl6pPr marL="0" indent="0">
              <a:spcAft>
                <a:spcPts val="0"/>
              </a:spcAft>
              <a:buFontTx/>
              <a:buNone/>
              <a:tabLst/>
              <a:defRPr sz="1333"/>
            </a:lvl6pPr>
            <a:lvl7pPr marL="0" indent="0">
              <a:spcAft>
                <a:spcPts val="0"/>
              </a:spcAft>
              <a:buFontTx/>
              <a:buNone/>
              <a:tabLst/>
              <a:defRPr sz="1333"/>
            </a:lvl7pPr>
            <a:lvl8pPr marL="0" indent="0">
              <a:spcAft>
                <a:spcPts val="0"/>
              </a:spcAft>
              <a:buFontTx/>
              <a:buNone/>
              <a:tabLst/>
              <a:defRPr sz="1333"/>
            </a:lvl8pPr>
            <a:lvl9pPr marL="0" indent="0">
              <a:spcAft>
                <a:spcPts val="0"/>
              </a:spcAft>
              <a:buFontTx/>
              <a:buNone/>
              <a:tabLst/>
              <a:defRPr sz="1333"/>
            </a:lvl9pPr>
          </a:lstStyle>
          <a:p>
            <a:pPr lvl="0"/>
            <a:r>
              <a:rPr lang="en-GB" noProof="0" dirty="0"/>
              <a:t>Click to add activities</a:t>
            </a:r>
          </a:p>
        </p:txBody>
      </p:sp>
      <p:sp>
        <p:nvSpPr>
          <p:cNvPr id="65" name="Text Placeholder 25">
            <a:extLst>
              <a:ext uri="{FF2B5EF4-FFF2-40B4-BE49-F238E27FC236}">
                <a16:creationId xmlns:a16="http://schemas.microsoft.com/office/drawing/2014/main" id="{145A0303-11FB-7C47-A2E7-C2EAFA129C87}"/>
              </a:ext>
            </a:extLst>
          </p:cNvPr>
          <p:cNvSpPr>
            <a:spLocks noGrp="1"/>
          </p:cNvSpPr>
          <p:nvPr userDrawn="1">
            <p:ph type="body" sz="quarter" idx="49" hasCustomPrompt="1"/>
          </p:nvPr>
        </p:nvSpPr>
        <p:spPr>
          <a:xfrm>
            <a:off x="400264" y="3297220"/>
            <a:ext cx="2399820" cy="239926"/>
          </a:xfrm>
        </p:spPr>
        <p:txBody>
          <a:bodyPr anchor="b" anchorCtr="0">
            <a:noAutofit/>
          </a:bodyPr>
          <a:lstStyle>
            <a:lvl1pPr marL="0" indent="0">
              <a:spcAft>
                <a:spcPts val="0"/>
              </a:spcAft>
              <a:buFontTx/>
              <a:buNone/>
              <a:tabLst/>
              <a:defRPr sz="1400"/>
            </a:lvl1pPr>
            <a:lvl2pPr marL="0" indent="0">
              <a:spcAft>
                <a:spcPts val="0"/>
              </a:spcAft>
              <a:buFontTx/>
              <a:buNone/>
              <a:tabLst/>
              <a:defRPr sz="1333"/>
            </a:lvl2pPr>
            <a:lvl3pPr marL="0" indent="0">
              <a:spcAft>
                <a:spcPts val="0"/>
              </a:spcAft>
              <a:buFontTx/>
              <a:buNone/>
              <a:tabLst/>
              <a:defRPr sz="1333"/>
            </a:lvl3pPr>
            <a:lvl4pPr marL="0" indent="0">
              <a:spcAft>
                <a:spcPts val="0"/>
              </a:spcAft>
              <a:buFontTx/>
              <a:buNone/>
              <a:tabLst/>
              <a:defRPr sz="1333"/>
            </a:lvl4pPr>
            <a:lvl5pPr marL="0" indent="0">
              <a:spcAft>
                <a:spcPts val="0"/>
              </a:spcAft>
              <a:buFontTx/>
              <a:buNone/>
              <a:tabLst/>
              <a:defRPr sz="1333"/>
            </a:lvl5pPr>
            <a:lvl6pPr marL="0" indent="0">
              <a:spcAft>
                <a:spcPts val="0"/>
              </a:spcAft>
              <a:buFontTx/>
              <a:buNone/>
              <a:tabLst/>
              <a:defRPr sz="1333"/>
            </a:lvl6pPr>
            <a:lvl7pPr marL="0" indent="0">
              <a:spcAft>
                <a:spcPts val="0"/>
              </a:spcAft>
              <a:buFontTx/>
              <a:buNone/>
              <a:tabLst/>
              <a:defRPr sz="1333"/>
            </a:lvl7pPr>
            <a:lvl8pPr marL="0" indent="0">
              <a:spcAft>
                <a:spcPts val="0"/>
              </a:spcAft>
              <a:buFontTx/>
              <a:buNone/>
              <a:tabLst/>
              <a:defRPr sz="1333"/>
            </a:lvl8pPr>
            <a:lvl9pPr marL="0" indent="0">
              <a:spcAft>
                <a:spcPts val="0"/>
              </a:spcAft>
              <a:buFontTx/>
              <a:buNone/>
              <a:tabLst/>
              <a:defRPr sz="1333"/>
            </a:lvl9pPr>
          </a:lstStyle>
          <a:p>
            <a:pPr lvl="0"/>
            <a:r>
              <a:rPr lang="en-GB" noProof="0" dirty="0"/>
              <a:t>Click to add activities</a:t>
            </a:r>
          </a:p>
        </p:txBody>
      </p:sp>
      <p:sp>
        <p:nvSpPr>
          <p:cNvPr id="68" name="Text Placeholder 25">
            <a:extLst>
              <a:ext uri="{FF2B5EF4-FFF2-40B4-BE49-F238E27FC236}">
                <a16:creationId xmlns:a16="http://schemas.microsoft.com/office/drawing/2014/main" id="{7B546369-5196-B945-BFF8-7CD4717AD759}"/>
              </a:ext>
            </a:extLst>
          </p:cNvPr>
          <p:cNvSpPr>
            <a:spLocks noGrp="1"/>
          </p:cNvSpPr>
          <p:nvPr userDrawn="1">
            <p:ph type="body" sz="quarter" idx="52" hasCustomPrompt="1"/>
          </p:nvPr>
        </p:nvSpPr>
        <p:spPr>
          <a:xfrm>
            <a:off x="3320251"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Jan</a:t>
            </a:r>
          </a:p>
        </p:txBody>
      </p:sp>
      <p:sp>
        <p:nvSpPr>
          <p:cNvPr id="69" name="Text Placeholder 25">
            <a:extLst>
              <a:ext uri="{FF2B5EF4-FFF2-40B4-BE49-F238E27FC236}">
                <a16:creationId xmlns:a16="http://schemas.microsoft.com/office/drawing/2014/main" id="{F74F8244-3E33-DC4A-9FB7-961745C6068C}"/>
              </a:ext>
            </a:extLst>
          </p:cNvPr>
          <p:cNvSpPr>
            <a:spLocks noGrp="1"/>
          </p:cNvSpPr>
          <p:nvPr userDrawn="1">
            <p:ph type="body" sz="quarter" idx="53" hasCustomPrompt="1"/>
          </p:nvPr>
        </p:nvSpPr>
        <p:spPr>
          <a:xfrm>
            <a:off x="3853645"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Feb</a:t>
            </a:r>
          </a:p>
        </p:txBody>
      </p:sp>
      <p:sp>
        <p:nvSpPr>
          <p:cNvPr id="70" name="Text Placeholder 25">
            <a:extLst>
              <a:ext uri="{FF2B5EF4-FFF2-40B4-BE49-F238E27FC236}">
                <a16:creationId xmlns:a16="http://schemas.microsoft.com/office/drawing/2014/main" id="{ECEE0316-150F-3E48-B0FA-DFA2F365DF01}"/>
              </a:ext>
            </a:extLst>
          </p:cNvPr>
          <p:cNvSpPr>
            <a:spLocks noGrp="1"/>
          </p:cNvSpPr>
          <p:nvPr userDrawn="1">
            <p:ph type="body" sz="quarter" idx="54" hasCustomPrompt="1"/>
          </p:nvPr>
        </p:nvSpPr>
        <p:spPr>
          <a:xfrm>
            <a:off x="4387039"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Mar</a:t>
            </a:r>
          </a:p>
        </p:txBody>
      </p:sp>
      <p:sp>
        <p:nvSpPr>
          <p:cNvPr id="71" name="Text Placeholder 25">
            <a:extLst>
              <a:ext uri="{FF2B5EF4-FFF2-40B4-BE49-F238E27FC236}">
                <a16:creationId xmlns:a16="http://schemas.microsoft.com/office/drawing/2014/main" id="{2630CB25-1DE5-614F-ACA0-6505D2FD952B}"/>
              </a:ext>
            </a:extLst>
          </p:cNvPr>
          <p:cNvSpPr>
            <a:spLocks noGrp="1"/>
          </p:cNvSpPr>
          <p:nvPr userDrawn="1">
            <p:ph type="body" sz="quarter" idx="55" hasCustomPrompt="1"/>
          </p:nvPr>
        </p:nvSpPr>
        <p:spPr>
          <a:xfrm>
            <a:off x="4920433"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Apr</a:t>
            </a:r>
          </a:p>
        </p:txBody>
      </p:sp>
      <p:sp>
        <p:nvSpPr>
          <p:cNvPr id="72" name="Text Placeholder 25">
            <a:extLst>
              <a:ext uri="{FF2B5EF4-FFF2-40B4-BE49-F238E27FC236}">
                <a16:creationId xmlns:a16="http://schemas.microsoft.com/office/drawing/2014/main" id="{07321FDE-6CDB-2D49-9942-D687AA96D9D4}"/>
              </a:ext>
            </a:extLst>
          </p:cNvPr>
          <p:cNvSpPr>
            <a:spLocks noGrp="1"/>
          </p:cNvSpPr>
          <p:nvPr userDrawn="1">
            <p:ph type="body" sz="quarter" idx="56" hasCustomPrompt="1"/>
          </p:nvPr>
        </p:nvSpPr>
        <p:spPr>
          <a:xfrm>
            <a:off x="5453827"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May</a:t>
            </a:r>
          </a:p>
        </p:txBody>
      </p:sp>
      <p:sp>
        <p:nvSpPr>
          <p:cNvPr id="73" name="Text Placeholder 25">
            <a:extLst>
              <a:ext uri="{FF2B5EF4-FFF2-40B4-BE49-F238E27FC236}">
                <a16:creationId xmlns:a16="http://schemas.microsoft.com/office/drawing/2014/main" id="{40888CF1-ECFB-1646-8898-040AA1CF8E4C}"/>
              </a:ext>
            </a:extLst>
          </p:cNvPr>
          <p:cNvSpPr>
            <a:spLocks noGrp="1"/>
          </p:cNvSpPr>
          <p:nvPr userDrawn="1">
            <p:ph type="body" sz="quarter" idx="57" hasCustomPrompt="1"/>
          </p:nvPr>
        </p:nvSpPr>
        <p:spPr>
          <a:xfrm>
            <a:off x="5987221"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Jun</a:t>
            </a:r>
          </a:p>
        </p:txBody>
      </p:sp>
      <p:sp>
        <p:nvSpPr>
          <p:cNvPr id="74" name="Text Placeholder 25">
            <a:extLst>
              <a:ext uri="{FF2B5EF4-FFF2-40B4-BE49-F238E27FC236}">
                <a16:creationId xmlns:a16="http://schemas.microsoft.com/office/drawing/2014/main" id="{D563044C-B607-1E49-B5FD-7A1480612F15}"/>
              </a:ext>
            </a:extLst>
          </p:cNvPr>
          <p:cNvSpPr>
            <a:spLocks noGrp="1"/>
          </p:cNvSpPr>
          <p:nvPr userDrawn="1">
            <p:ph type="body" sz="quarter" idx="58" hasCustomPrompt="1"/>
          </p:nvPr>
        </p:nvSpPr>
        <p:spPr>
          <a:xfrm>
            <a:off x="6520614"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Jul</a:t>
            </a:r>
          </a:p>
        </p:txBody>
      </p:sp>
      <p:sp>
        <p:nvSpPr>
          <p:cNvPr id="77" name="Text Placeholder 25">
            <a:extLst>
              <a:ext uri="{FF2B5EF4-FFF2-40B4-BE49-F238E27FC236}">
                <a16:creationId xmlns:a16="http://schemas.microsoft.com/office/drawing/2014/main" id="{FE3488D1-470F-B64E-BF70-E7BE00105D6C}"/>
              </a:ext>
            </a:extLst>
          </p:cNvPr>
          <p:cNvSpPr>
            <a:spLocks noGrp="1"/>
          </p:cNvSpPr>
          <p:nvPr userDrawn="1">
            <p:ph type="body" sz="quarter" idx="59" hasCustomPrompt="1"/>
          </p:nvPr>
        </p:nvSpPr>
        <p:spPr>
          <a:xfrm>
            <a:off x="7054008"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Aug</a:t>
            </a:r>
          </a:p>
        </p:txBody>
      </p:sp>
      <p:sp>
        <p:nvSpPr>
          <p:cNvPr id="78" name="Text Placeholder 25">
            <a:extLst>
              <a:ext uri="{FF2B5EF4-FFF2-40B4-BE49-F238E27FC236}">
                <a16:creationId xmlns:a16="http://schemas.microsoft.com/office/drawing/2014/main" id="{550A5E8B-E120-5040-8528-928FFC5AAB3D}"/>
              </a:ext>
            </a:extLst>
          </p:cNvPr>
          <p:cNvSpPr>
            <a:spLocks noGrp="1"/>
          </p:cNvSpPr>
          <p:nvPr userDrawn="1">
            <p:ph type="body" sz="quarter" idx="60" hasCustomPrompt="1"/>
          </p:nvPr>
        </p:nvSpPr>
        <p:spPr>
          <a:xfrm>
            <a:off x="7587401"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Sep</a:t>
            </a:r>
          </a:p>
        </p:txBody>
      </p:sp>
      <p:sp>
        <p:nvSpPr>
          <p:cNvPr id="79" name="Text Placeholder 25">
            <a:extLst>
              <a:ext uri="{FF2B5EF4-FFF2-40B4-BE49-F238E27FC236}">
                <a16:creationId xmlns:a16="http://schemas.microsoft.com/office/drawing/2014/main" id="{E5ACD1BE-76BC-5949-86F3-5572E3462B9B}"/>
              </a:ext>
            </a:extLst>
          </p:cNvPr>
          <p:cNvSpPr>
            <a:spLocks noGrp="1"/>
          </p:cNvSpPr>
          <p:nvPr userDrawn="1">
            <p:ph type="body" sz="quarter" idx="61" hasCustomPrompt="1"/>
          </p:nvPr>
        </p:nvSpPr>
        <p:spPr>
          <a:xfrm>
            <a:off x="8120794"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Oct</a:t>
            </a:r>
          </a:p>
        </p:txBody>
      </p:sp>
      <p:sp>
        <p:nvSpPr>
          <p:cNvPr id="80" name="Text Placeholder 25">
            <a:extLst>
              <a:ext uri="{FF2B5EF4-FFF2-40B4-BE49-F238E27FC236}">
                <a16:creationId xmlns:a16="http://schemas.microsoft.com/office/drawing/2014/main" id="{5962A4C2-D11C-B048-8DE2-D5D022D42BF4}"/>
              </a:ext>
            </a:extLst>
          </p:cNvPr>
          <p:cNvSpPr>
            <a:spLocks noGrp="1"/>
          </p:cNvSpPr>
          <p:nvPr userDrawn="1">
            <p:ph type="body" sz="quarter" idx="62" hasCustomPrompt="1"/>
          </p:nvPr>
        </p:nvSpPr>
        <p:spPr>
          <a:xfrm>
            <a:off x="8654188"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Nov</a:t>
            </a:r>
          </a:p>
        </p:txBody>
      </p:sp>
      <p:sp>
        <p:nvSpPr>
          <p:cNvPr id="81" name="Text Placeholder 25">
            <a:extLst>
              <a:ext uri="{FF2B5EF4-FFF2-40B4-BE49-F238E27FC236}">
                <a16:creationId xmlns:a16="http://schemas.microsoft.com/office/drawing/2014/main" id="{8E488326-5113-8F4E-9E25-8EFB1BE1C394}"/>
              </a:ext>
            </a:extLst>
          </p:cNvPr>
          <p:cNvSpPr>
            <a:spLocks noGrp="1"/>
          </p:cNvSpPr>
          <p:nvPr userDrawn="1">
            <p:ph type="body" sz="quarter" idx="63" hasCustomPrompt="1"/>
          </p:nvPr>
        </p:nvSpPr>
        <p:spPr>
          <a:xfrm>
            <a:off x="9187582" y="1497083"/>
            <a:ext cx="531814" cy="210507"/>
          </a:xfrm>
        </p:spPr>
        <p:txBody>
          <a:bodyPr>
            <a:noAutofit/>
          </a:bodyPr>
          <a:lstStyle>
            <a:lvl1pPr marL="0" indent="0" algn="ctr">
              <a:spcAft>
                <a:spcPts val="0"/>
              </a:spcAft>
              <a:buFontTx/>
              <a:buNone/>
              <a:tabLst/>
              <a:defRPr sz="1400"/>
            </a:lvl1pPr>
            <a:lvl2pPr marL="0" indent="0" algn="ctr">
              <a:spcAft>
                <a:spcPts val="0"/>
              </a:spcAft>
              <a:buFontTx/>
              <a:buNone/>
              <a:tabLst/>
              <a:defRPr sz="1333"/>
            </a:lvl2pPr>
            <a:lvl3pPr marL="0" indent="0" algn="ctr">
              <a:spcAft>
                <a:spcPts val="0"/>
              </a:spcAft>
              <a:buFontTx/>
              <a:buNone/>
              <a:tabLst/>
              <a:defRPr sz="1333"/>
            </a:lvl3pPr>
            <a:lvl4pPr marL="0" indent="0" algn="ctr">
              <a:spcAft>
                <a:spcPts val="0"/>
              </a:spcAft>
              <a:buFontTx/>
              <a:buNone/>
              <a:tabLst/>
              <a:defRPr sz="1333"/>
            </a:lvl4pPr>
            <a:lvl5pPr marL="0" indent="0" algn="ctr">
              <a:spcAft>
                <a:spcPts val="0"/>
              </a:spcAft>
              <a:buFontTx/>
              <a:buNone/>
              <a:tabLst/>
              <a:defRPr sz="1333"/>
            </a:lvl5pPr>
            <a:lvl6pPr marL="0" indent="0" algn="ctr">
              <a:spcAft>
                <a:spcPts val="0"/>
              </a:spcAft>
              <a:buFontTx/>
              <a:buNone/>
              <a:tabLst/>
              <a:defRPr sz="1333"/>
            </a:lvl6pPr>
            <a:lvl7pPr marL="0" indent="0" algn="ctr">
              <a:spcAft>
                <a:spcPts val="0"/>
              </a:spcAft>
              <a:buFontTx/>
              <a:buNone/>
              <a:tabLst/>
              <a:defRPr sz="1333"/>
            </a:lvl7pPr>
            <a:lvl8pPr marL="0" indent="0" algn="ctr">
              <a:spcAft>
                <a:spcPts val="0"/>
              </a:spcAft>
              <a:buFontTx/>
              <a:buNone/>
              <a:tabLst/>
              <a:defRPr sz="1333"/>
            </a:lvl8pPr>
            <a:lvl9pPr marL="0" indent="0" algn="ctr">
              <a:spcAft>
                <a:spcPts val="0"/>
              </a:spcAft>
              <a:buFontTx/>
              <a:buNone/>
              <a:tabLst/>
              <a:defRPr sz="1333"/>
            </a:lvl9pPr>
          </a:lstStyle>
          <a:p>
            <a:pPr lvl="0"/>
            <a:r>
              <a:rPr lang="en-GB" noProof="0" dirty="0"/>
              <a:t>Dec</a:t>
            </a:r>
          </a:p>
        </p:txBody>
      </p:sp>
      <p:sp>
        <p:nvSpPr>
          <p:cNvPr id="56" name="Text Placeholder 25">
            <a:extLst>
              <a:ext uri="{FF2B5EF4-FFF2-40B4-BE49-F238E27FC236}">
                <a16:creationId xmlns:a16="http://schemas.microsoft.com/office/drawing/2014/main" id="{ABCB861D-3698-49AE-8ACD-41171F7FF030}"/>
              </a:ext>
            </a:extLst>
          </p:cNvPr>
          <p:cNvSpPr>
            <a:spLocks noGrp="1"/>
          </p:cNvSpPr>
          <p:nvPr userDrawn="1">
            <p:ph type="body" sz="quarter" idx="64" hasCustomPrompt="1"/>
          </p:nvPr>
        </p:nvSpPr>
        <p:spPr>
          <a:xfrm>
            <a:off x="6063350" y="2390943"/>
            <a:ext cx="943748" cy="239926"/>
          </a:xfrm>
          <a:prstGeom prst="homePlate">
            <a:avLst/>
          </a:prstGeom>
          <a:solidFill>
            <a:schemeClr val="accent2"/>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75" name="Text Placeholder 25">
            <a:extLst>
              <a:ext uri="{FF2B5EF4-FFF2-40B4-BE49-F238E27FC236}">
                <a16:creationId xmlns:a16="http://schemas.microsoft.com/office/drawing/2014/main" id="{54ABA743-F9AD-4E3D-871B-0F25C0100414}"/>
              </a:ext>
            </a:extLst>
          </p:cNvPr>
          <p:cNvSpPr>
            <a:spLocks noGrp="1"/>
          </p:cNvSpPr>
          <p:nvPr userDrawn="1">
            <p:ph type="body" sz="quarter" idx="65" hasCustomPrompt="1"/>
          </p:nvPr>
        </p:nvSpPr>
        <p:spPr>
          <a:xfrm>
            <a:off x="5130516" y="3297220"/>
            <a:ext cx="932834" cy="239926"/>
          </a:xfrm>
          <a:prstGeom prst="homePlate">
            <a:avLst/>
          </a:prstGeom>
          <a:solidFill>
            <a:schemeClr val="accent6"/>
          </a:solidFill>
        </p:spPr>
        <p:txBody>
          <a:bodyPr anchor="ctr" anchorCtr="0">
            <a:noAutofit/>
          </a:bodyPr>
          <a:lstStyle>
            <a:lvl1pPr algn="ctr">
              <a:defRPr sz="7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1" name="Title Placeholder 10">
            <a:extLst>
              <a:ext uri="{FF2B5EF4-FFF2-40B4-BE49-F238E27FC236}">
                <a16:creationId xmlns:a16="http://schemas.microsoft.com/office/drawing/2014/main" id="{2CED1D50-07B8-4F6F-AC3B-A45E7753F17A}"/>
              </a:ext>
            </a:extLst>
          </p:cNvPr>
          <p:cNvSpPr>
            <a:spLocks noGrp="1"/>
          </p:cNvSpPr>
          <p:nvPr userDrawn="1">
            <p:ph type="title" hasCustomPrompt="1"/>
          </p:nvPr>
        </p:nvSpPr>
        <p:spPr>
          <a:xfrm>
            <a:off x="400266" y="897887"/>
            <a:ext cx="9319132" cy="359378"/>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58" name="Date Placeholder 2">
            <a:extLst>
              <a:ext uri="{FF2B5EF4-FFF2-40B4-BE49-F238E27FC236}">
                <a16:creationId xmlns:a16="http://schemas.microsoft.com/office/drawing/2014/main" id="{CF271D7A-5DE2-4656-8AE5-41EC1641E0DD}"/>
              </a:ext>
            </a:extLst>
          </p:cNvPr>
          <p:cNvSpPr>
            <a:spLocks noGrp="1"/>
          </p:cNvSpPr>
          <p:nvPr userDrawn="1">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60" name="Footer Placeholder 8">
            <a:extLst>
              <a:ext uri="{FF2B5EF4-FFF2-40B4-BE49-F238E27FC236}">
                <a16:creationId xmlns:a16="http://schemas.microsoft.com/office/drawing/2014/main" id="{9D53DC61-F588-4141-90E0-07202DD4F53D}"/>
              </a:ext>
            </a:extLst>
          </p:cNvPr>
          <p:cNvSpPr>
            <a:spLocks noGrp="1"/>
          </p:cNvSpPr>
          <p:nvPr userDrawn="1">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66" name="Slide Number Placeholder 9">
            <a:extLst>
              <a:ext uri="{FF2B5EF4-FFF2-40B4-BE49-F238E27FC236}">
                <a16:creationId xmlns:a16="http://schemas.microsoft.com/office/drawing/2014/main" id="{0AA6B309-0005-4B1E-8C80-23FC9B41C062}"/>
              </a:ext>
            </a:extLst>
          </p:cNvPr>
          <p:cNvSpPr>
            <a:spLocks noGrp="1"/>
          </p:cNvSpPr>
          <p:nvPr userDrawn="1">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54" name="Graphic 53">
            <a:extLst>
              <a:ext uri="{FF2B5EF4-FFF2-40B4-BE49-F238E27FC236}">
                <a16:creationId xmlns:a16="http://schemas.microsoft.com/office/drawing/2014/main" id="{D5572652-6018-1D4D-A8EE-0F2C9830B7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19361081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5BB9AC27-9A18-4A9F-8B8E-A7C2A2456C9A}"/>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lumMod val="50000"/>
                  </a:schemeClr>
                </a:solidFill>
                <a:latin typeface="Volvo Novum Light" panose="020B0303040502060204" pitchFamily="34" charset="77"/>
              </a:defRPr>
            </a:lvl1pPr>
          </a:lstStyle>
          <a:p>
            <a:r>
              <a:rPr lang="en-US"/>
              <a:t>YYYY.MM.DD</a:t>
            </a:r>
            <a:endParaRPr lang="en-GB" dirty="0"/>
          </a:p>
        </p:txBody>
      </p:sp>
      <p:sp>
        <p:nvSpPr>
          <p:cNvPr id="7" name="Footer Placeholder 8">
            <a:extLst>
              <a:ext uri="{FF2B5EF4-FFF2-40B4-BE49-F238E27FC236}">
                <a16:creationId xmlns:a16="http://schemas.microsoft.com/office/drawing/2014/main" id="{40A6468E-AD0F-4906-8130-DD5239E18C95}"/>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lumMod val="50000"/>
                  </a:schemeClr>
                </a:solidFill>
                <a:latin typeface="Volvo Novum Light" panose="020B0303040502060204" pitchFamily="34" charset="77"/>
              </a:defRPr>
            </a:lvl1pPr>
          </a:lstStyle>
          <a:p>
            <a:r>
              <a:rPr lang="en-US"/>
              <a:t>Presentation title, Full name, Security Class: Proprietary</a:t>
            </a:r>
            <a:endParaRPr lang="en-GB" dirty="0"/>
          </a:p>
        </p:txBody>
      </p:sp>
      <p:sp>
        <p:nvSpPr>
          <p:cNvPr id="8" name="Slide Number Placeholder 9">
            <a:extLst>
              <a:ext uri="{FF2B5EF4-FFF2-40B4-BE49-F238E27FC236}">
                <a16:creationId xmlns:a16="http://schemas.microsoft.com/office/drawing/2014/main" id="{AE0DEBE6-2543-4064-847C-6DBD8F3C81F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9" name="Graphic 8">
            <a:extLst>
              <a:ext uri="{FF2B5EF4-FFF2-40B4-BE49-F238E27FC236}">
                <a16:creationId xmlns:a16="http://schemas.microsoft.com/office/drawing/2014/main" id="{336C5E6C-CF84-2D4A-9118-1D8D577F3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36720880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23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CBED64D-4C42-4F41-81BC-567A17A45D88}"/>
              </a:ext>
            </a:extLst>
          </p:cNvPr>
          <p:cNvSpPr>
            <a:spLocks noGrp="1"/>
          </p:cNvSpPr>
          <p:nvPr>
            <p:ph sz="quarter" idx="35" hasCustomPrompt="1"/>
          </p:nvPr>
        </p:nvSpPr>
        <p:spPr>
          <a:xfrm>
            <a:off x="401106" y="1497083"/>
            <a:ext cx="9318075" cy="3840564"/>
          </a:xfrm>
          <a:solidFill>
            <a:schemeClr val="bg1">
              <a:lumMod val="85000"/>
            </a:schemeClr>
          </a:solidFill>
        </p:spPr>
        <p:txBody>
          <a:bodyPr tIns="1044000" anchor="ctr" anchorCtr="1">
            <a:normAutofit/>
          </a:bodyPr>
          <a:lstStyle>
            <a:lvl1pPr>
              <a:defRPr sz="1000" i="1">
                <a:solidFill>
                  <a:schemeClr val="tx1"/>
                </a:solidFill>
              </a:defRPr>
            </a:lvl1pPr>
          </a:lstStyle>
          <a:p>
            <a:pPr lvl="0"/>
            <a:r>
              <a:rPr lang="en-GB" noProof="0" dirty="0"/>
              <a:t>Click to add image, graph or other media</a:t>
            </a:r>
          </a:p>
        </p:txBody>
      </p:sp>
      <p:sp>
        <p:nvSpPr>
          <p:cNvPr id="8" name="Title Placeholder 10">
            <a:extLst>
              <a:ext uri="{FF2B5EF4-FFF2-40B4-BE49-F238E27FC236}">
                <a16:creationId xmlns:a16="http://schemas.microsoft.com/office/drawing/2014/main" id="{17A4644E-DF8A-4B31-986A-447E95D7C2F7}"/>
              </a:ext>
            </a:extLst>
          </p:cNvPr>
          <p:cNvSpPr>
            <a:spLocks noGrp="1"/>
          </p:cNvSpPr>
          <p:nvPr>
            <p:ph type="title"/>
          </p:nvPr>
        </p:nvSpPr>
        <p:spPr>
          <a:xfrm>
            <a:off x="400266" y="897887"/>
            <a:ext cx="9319132" cy="359378"/>
          </a:xfrm>
          <a:prstGeom prst="rect">
            <a:avLst/>
          </a:prstGeom>
        </p:spPr>
        <p:txBody>
          <a:bodyPr vert="horz" lIns="0" tIns="0" rIns="0" bIns="0" rtlCol="0" anchor="b" anchorCtr="0">
            <a:noAutofit/>
          </a:bodyPr>
          <a:lstStyle>
            <a:lvl1pPr>
              <a:defRPr>
                <a:solidFill>
                  <a:schemeClr val="bg1"/>
                </a:solidFill>
              </a:defRPr>
            </a:lvl1pPr>
          </a:lstStyle>
          <a:p>
            <a:pPr algn="l"/>
            <a:r>
              <a:rPr lang="en-GB" noProof="0" dirty="0"/>
              <a:t>Click to add heading</a:t>
            </a:r>
          </a:p>
        </p:txBody>
      </p:sp>
      <p:sp>
        <p:nvSpPr>
          <p:cNvPr id="12" name="Date Placeholder 2">
            <a:extLst>
              <a:ext uri="{FF2B5EF4-FFF2-40B4-BE49-F238E27FC236}">
                <a16:creationId xmlns:a16="http://schemas.microsoft.com/office/drawing/2014/main" id="{033FDB32-D803-458A-BE25-097CD235A16A}"/>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13" name="Footer Placeholder 8">
            <a:extLst>
              <a:ext uri="{FF2B5EF4-FFF2-40B4-BE49-F238E27FC236}">
                <a16:creationId xmlns:a16="http://schemas.microsoft.com/office/drawing/2014/main" id="{800B1141-6DF8-42DD-8814-EFA95990B729}"/>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9" name="Text Placeholder 2">
            <a:extLst>
              <a:ext uri="{FF2B5EF4-FFF2-40B4-BE49-F238E27FC236}">
                <a16:creationId xmlns:a16="http://schemas.microsoft.com/office/drawing/2014/main" id="{E0B51A7D-3C23-4293-AFB5-B16D5130BE14}"/>
              </a:ext>
            </a:extLst>
          </p:cNvPr>
          <p:cNvSpPr>
            <a:spLocks noGrp="1"/>
          </p:cNvSpPr>
          <p:nvPr>
            <p:ph type="body" sz="quarter" idx="16" hasCustomPrompt="1"/>
          </p:nvPr>
        </p:nvSpPr>
        <p:spPr>
          <a:xfrm>
            <a:off x="400264" y="517240"/>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pic>
        <p:nvPicPr>
          <p:cNvPr id="15" name="Graphic 14">
            <a:extLst>
              <a:ext uri="{FF2B5EF4-FFF2-40B4-BE49-F238E27FC236}">
                <a16:creationId xmlns:a16="http://schemas.microsoft.com/office/drawing/2014/main" id="{20B80ED8-D589-BB49-96EA-A5BAB866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7800" y="251325"/>
            <a:ext cx="1004400" cy="77696"/>
          </a:xfrm>
          <a:prstGeom prst="rect">
            <a:avLst/>
          </a:prstGeom>
        </p:spPr>
      </p:pic>
    </p:spTree>
    <p:extLst>
      <p:ext uri="{BB962C8B-B14F-4D97-AF65-F5344CB8AC3E}">
        <p14:creationId xmlns:p14="http://schemas.microsoft.com/office/powerpoint/2010/main" val="8887031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id="{033FDB32-D803-458A-BE25-097CD235A16A}"/>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13" name="Footer Placeholder 8">
            <a:extLst>
              <a:ext uri="{FF2B5EF4-FFF2-40B4-BE49-F238E27FC236}">
                <a16:creationId xmlns:a16="http://schemas.microsoft.com/office/drawing/2014/main" id="{800B1141-6DF8-42DD-8814-EFA95990B729}"/>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
        <p:nvSpPr>
          <p:cNvPr id="15" name="Title 1">
            <a:extLst>
              <a:ext uri="{FF2B5EF4-FFF2-40B4-BE49-F238E27FC236}">
                <a16:creationId xmlns:a16="http://schemas.microsoft.com/office/drawing/2014/main" id="{A023E743-E269-43A5-942E-A1AE97834993}"/>
              </a:ext>
            </a:extLst>
          </p:cNvPr>
          <p:cNvSpPr>
            <a:spLocks noGrp="1"/>
          </p:cNvSpPr>
          <p:nvPr>
            <p:ph type="title" hasCustomPrompt="1"/>
          </p:nvPr>
        </p:nvSpPr>
        <p:spPr>
          <a:xfrm>
            <a:off x="400264" y="2161658"/>
            <a:ext cx="9318918" cy="695842"/>
          </a:xfrm>
          <a:prstGeom prst="rect">
            <a:avLst/>
          </a:prstGeom>
        </p:spPr>
        <p:txBody>
          <a:bodyPr anchor="ctr" anchorCtr="0">
            <a:noAutofit/>
          </a:bodyPr>
          <a:lstStyle>
            <a:lvl1pPr algn="ctr">
              <a:defRPr sz="6000">
                <a:latin typeface="Volvo Broad Pro" panose="02000606020000020004" pitchFamily="2" charset="0"/>
              </a:defRPr>
            </a:lvl1pPr>
            <a:lvl2pPr>
              <a:defRPr sz="2666" b="0" i="0">
                <a:latin typeface="Volvo Novum" panose="020B0503040502060204" pitchFamily="34" charset="77"/>
              </a:defRPr>
            </a:lvl2pPr>
          </a:lstStyle>
          <a:p>
            <a:pPr lvl="0"/>
            <a:r>
              <a:rPr lang="en-GB" noProof="0" dirty="0"/>
              <a:t>Click to add Statement</a:t>
            </a:r>
          </a:p>
        </p:txBody>
      </p:sp>
    </p:spTree>
    <p:extLst>
      <p:ext uri="{BB962C8B-B14F-4D97-AF65-F5344CB8AC3E}">
        <p14:creationId xmlns:p14="http://schemas.microsoft.com/office/powerpoint/2010/main" val="39182533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400266" y="4217920"/>
            <a:ext cx="9318916" cy="439073"/>
          </a:xfrm>
        </p:spPr>
        <p:txBody>
          <a:bodyPr anchor="t" anchorCtr="0">
            <a:noAutofit/>
          </a:bodyPr>
          <a:lstStyle>
            <a:lvl1pPr marL="0" indent="0" algn="ctr">
              <a:spcAft>
                <a:spcPts val="0"/>
              </a:spcAft>
              <a:buFontTx/>
              <a:buNone/>
              <a:defRPr sz="2400" b="0" i="0">
                <a:solidFill>
                  <a:schemeClr val="bg1"/>
                </a:solidFill>
                <a:latin typeface="Volvo Novum Light" panose="020B0303040502060204" pitchFamily="34" charset="77"/>
              </a:defRPr>
            </a:lvl1pPr>
            <a:lvl2pPr marL="0" indent="0" algn="ctr">
              <a:spcAft>
                <a:spcPts val="0"/>
              </a:spcAft>
              <a:buFontTx/>
              <a:buNone/>
              <a:defRPr sz="2666" b="0" i="0"/>
            </a:lvl2pPr>
            <a:lvl3pPr marL="0" indent="0" algn="ctr">
              <a:spcAft>
                <a:spcPts val="0"/>
              </a:spcAft>
              <a:buFontTx/>
              <a:buNone/>
              <a:defRPr sz="2666" b="0" i="0"/>
            </a:lvl3pPr>
            <a:lvl4pPr marL="0" indent="0" algn="ctr">
              <a:spcAft>
                <a:spcPts val="0"/>
              </a:spcAft>
              <a:buFontTx/>
              <a:buNone/>
              <a:defRPr sz="2666" b="0" i="0"/>
            </a:lvl4pPr>
            <a:lvl5pPr marL="0" indent="0" algn="ctr">
              <a:spcAft>
                <a:spcPts val="0"/>
              </a:spcAft>
              <a:buFontTx/>
              <a:buNone/>
              <a:defRPr sz="2666" b="0" i="0"/>
            </a:lvl5pPr>
            <a:lvl6pPr marL="0" indent="0" algn="ctr">
              <a:spcAft>
                <a:spcPts val="0"/>
              </a:spcAft>
              <a:buFontTx/>
              <a:buNone/>
              <a:defRPr sz="2666" b="0" i="0"/>
            </a:lvl6pPr>
            <a:lvl7pPr marL="0" indent="0" algn="ctr">
              <a:spcAft>
                <a:spcPts val="0"/>
              </a:spcAft>
              <a:buFontTx/>
              <a:buNone/>
              <a:tabLst/>
              <a:defRPr sz="2666" b="0" i="0">
                <a:latin typeface="Volvo Novum Light" panose="020B0303040502060204" pitchFamily="34" charset="77"/>
              </a:defRPr>
            </a:lvl7pPr>
            <a:lvl8pPr marL="0" indent="0" algn="ctr">
              <a:spcAft>
                <a:spcPts val="0"/>
              </a:spcAft>
              <a:buFontTx/>
              <a:buNone/>
              <a:defRPr sz="2666" b="0" i="0"/>
            </a:lvl8pPr>
            <a:lvl9pPr marL="0" indent="0" algn="ctr">
              <a:spcAft>
                <a:spcPts val="0"/>
              </a:spcAft>
              <a:buFontTx/>
              <a:buNone/>
              <a:defRPr sz="2666" b="0" i="0"/>
            </a:lvl9pPr>
          </a:lstStyle>
          <a:p>
            <a:pPr lvl="0"/>
            <a:r>
              <a:rPr lang="en-GB" noProof="0" dirty="0"/>
              <a:t>Click to add Thank you.</a:t>
            </a:r>
          </a:p>
        </p:txBody>
      </p:sp>
      <p:sp>
        <p:nvSpPr>
          <p:cNvPr id="6" name="Text Placeholder 2">
            <a:extLst>
              <a:ext uri="{FF2B5EF4-FFF2-40B4-BE49-F238E27FC236}">
                <a16:creationId xmlns:a16="http://schemas.microsoft.com/office/drawing/2014/main" id="{DB625DDC-3165-4D33-AB10-F5627584A91B}"/>
              </a:ext>
            </a:extLst>
          </p:cNvPr>
          <p:cNvSpPr>
            <a:spLocks noGrp="1"/>
          </p:cNvSpPr>
          <p:nvPr>
            <p:ph type="body" sz="quarter" idx="16" hasCustomPrompt="1"/>
          </p:nvPr>
        </p:nvSpPr>
        <p:spPr>
          <a:xfrm>
            <a:off x="400264" y="517240"/>
            <a:ext cx="9318918" cy="194011"/>
          </a:xfrm>
          <a:prstGeom prst="rect">
            <a:avLst/>
          </a:prstGeom>
        </p:spPr>
        <p:txBody>
          <a:bodyPr>
            <a:noAutofit/>
          </a:bodyPr>
          <a:lstStyle>
            <a:lvl1pPr algn="ctr">
              <a:defRPr sz="1100" b="0" i="1">
                <a:solidFill>
                  <a:schemeClr val="tx1">
                    <a:lumMod val="50000"/>
                    <a:lumOff val="50000"/>
                  </a:schemeClr>
                </a:solidFill>
                <a:latin typeface="Volvo Novum Light" panose="020B0303040502060204" pitchFamily="34" charset="77"/>
              </a:defRPr>
            </a:lvl1pPr>
            <a:lvl2pPr algn="ctr">
              <a:defRPr sz="1111" b="0" i="1">
                <a:solidFill>
                  <a:schemeClr val="bg2"/>
                </a:solidFill>
                <a:latin typeface="Volvo Novum Light" panose="020B0303040502060204" pitchFamily="34" charset="77"/>
              </a:defRPr>
            </a:lvl2pPr>
            <a:lvl3pPr algn="ctr">
              <a:defRPr sz="1111" b="0" i="1">
                <a:solidFill>
                  <a:schemeClr val="bg2"/>
                </a:solidFill>
                <a:latin typeface="Volvo Novum Light" panose="020B0303040502060204" pitchFamily="34" charset="77"/>
              </a:defRPr>
            </a:lvl3pPr>
            <a:lvl4pPr algn="ctr">
              <a:defRPr sz="1111" b="0" i="1">
                <a:solidFill>
                  <a:schemeClr val="bg2"/>
                </a:solidFill>
                <a:latin typeface="Volvo Novum Light" panose="020B0303040502060204" pitchFamily="34" charset="77"/>
              </a:defRPr>
            </a:lvl4pPr>
            <a:lvl5pPr algn="ctr">
              <a:defRPr sz="1111" b="0" i="1">
                <a:solidFill>
                  <a:schemeClr val="bg2"/>
                </a:solidFill>
                <a:latin typeface="Volvo Novum Light" panose="020B0303040502060204" pitchFamily="34" charset="77"/>
              </a:defRPr>
            </a:lvl5pPr>
          </a:lstStyle>
          <a:p>
            <a:r>
              <a:rPr lang="en-GB" dirty="0"/>
              <a:t>Please note: Dark theme is restricted for large audiences and environments </a:t>
            </a:r>
          </a:p>
        </p:txBody>
      </p:sp>
      <p:pic>
        <p:nvPicPr>
          <p:cNvPr id="7" name="Graphic 6">
            <a:extLst>
              <a:ext uri="{FF2B5EF4-FFF2-40B4-BE49-F238E27FC236}">
                <a16:creationId xmlns:a16="http://schemas.microsoft.com/office/drawing/2014/main" id="{035A787B-0413-DC41-9A3A-590172B90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4000" y="2792057"/>
            <a:ext cx="1692000" cy="130886"/>
          </a:xfrm>
          <a:prstGeom prst="rect">
            <a:avLst/>
          </a:prstGeom>
        </p:spPr>
      </p:pic>
    </p:spTree>
    <p:extLst>
      <p:ext uri="{BB962C8B-B14F-4D97-AF65-F5344CB8AC3E}">
        <p14:creationId xmlns:p14="http://schemas.microsoft.com/office/powerpoint/2010/main" val="676603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463" y="1206500"/>
            <a:ext cx="7354715" cy="2774651"/>
          </a:xfrm>
        </p:spPr>
        <p:txBody>
          <a:bodyPr anchor="b"/>
          <a:lstStyle>
            <a:lvl1pPr>
              <a:defRPr sz="6000"/>
            </a:lvl1pPr>
          </a:lstStyle>
          <a:p>
            <a:r>
              <a:rPr lang="en-US"/>
              <a:t>Click to edit Master title style</a:t>
            </a:r>
            <a:endParaRPr lang="en-US" dirty="0"/>
          </a:p>
        </p:txBody>
      </p:sp>
      <p:sp>
        <p:nvSpPr>
          <p:cNvPr id="3" name="Subtitle 2"/>
          <p:cNvSpPr>
            <a:spLocks noGrp="1"/>
          </p:cNvSpPr>
          <p:nvPr>
            <p:ph type="subTitle" idx="1"/>
          </p:nvPr>
        </p:nvSpPr>
        <p:spPr>
          <a:xfrm>
            <a:off x="962463" y="3981150"/>
            <a:ext cx="7354715" cy="717850"/>
          </a:xfrm>
        </p:spPr>
        <p:txBody>
          <a:bodyPr anchor="t"/>
          <a:lstStyle>
            <a:lvl1pPr marL="0" indent="0" algn="l">
              <a:buNone/>
              <a:defRPr cap="all">
                <a:solidFill>
                  <a:schemeClr val="bg2">
                    <a:lumMod val="40000"/>
                    <a:lumOff val="60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94660464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YYYY.MM.DD</a:t>
            </a:r>
            <a:endParaRPr lang="en-GB" dirty="0"/>
          </a:p>
        </p:txBody>
      </p:sp>
      <p:sp>
        <p:nvSpPr>
          <p:cNvPr id="5" name="Footer Placeholder 4"/>
          <p:cNvSpPr>
            <a:spLocks noGrp="1"/>
          </p:cNvSpPr>
          <p:nvPr>
            <p:ph type="ftr" sz="quarter" idx="11"/>
          </p:nvPr>
        </p:nvSpPr>
        <p:spPr/>
        <p:txBody>
          <a:bodyPr/>
          <a:lstStyle/>
          <a:p>
            <a:r>
              <a:rPr lang="en-US"/>
              <a:t>Presentation title, Full name, Security Class: Proprietary</a:t>
            </a:r>
            <a:endParaRPr lang="en-GB" dirty="0"/>
          </a:p>
        </p:txBody>
      </p:sp>
      <p:sp>
        <p:nvSpPr>
          <p:cNvPr id="6" name="Slide Number Placeholder 5"/>
          <p:cNvSpPr>
            <a:spLocks noGrp="1"/>
          </p:cNvSpPr>
          <p:nvPr>
            <p:ph type="sldNum" sz="quarter" idx="12"/>
          </p:nvPr>
        </p:nvSpPr>
        <p:spPr/>
        <p:txBody>
          <a:body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1471978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image" Target="../media/image4.png"/><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image" Target="../media/image7.png"/><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image" Target="../media/image5.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8" Type="http://schemas.openxmlformats.org/officeDocument/2006/relationships/slideLayout" Target="../slideLayouts/slideLayout15.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105" y="1497082"/>
            <a:ext cx="9318077" cy="3840564"/>
          </a:xfrm>
          <a:prstGeom prst="rect">
            <a:avLst/>
          </a:prstGeom>
        </p:spPr>
        <p:txBody>
          <a:bodyPr vert="horz" lIns="0" tIns="0" rIns="0" bIns="0" rtlCol="0" anchor="t" anchorCtr="0">
            <a:normAutofit/>
          </a:body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p:txBody>
      </p:sp>
      <p:sp>
        <p:nvSpPr>
          <p:cNvPr id="12" name="Title Placeholder 10">
            <a:extLst>
              <a:ext uri="{FF2B5EF4-FFF2-40B4-BE49-F238E27FC236}">
                <a16:creationId xmlns:a16="http://schemas.microsoft.com/office/drawing/2014/main" id="{AA4802D7-EBFB-0543-BCD6-2989FC41D5E7}"/>
              </a:ext>
            </a:extLst>
          </p:cNvPr>
          <p:cNvSpPr>
            <a:spLocks noGrp="1"/>
          </p:cNvSpPr>
          <p:nvPr>
            <p:ph type="title"/>
          </p:nvPr>
        </p:nvSpPr>
        <p:spPr>
          <a:xfrm>
            <a:off x="400266" y="897887"/>
            <a:ext cx="9319132" cy="359378"/>
          </a:xfrm>
          <a:prstGeom prst="rect">
            <a:avLst/>
          </a:prstGeom>
        </p:spPr>
        <p:txBody>
          <a:bodyPr vert="horz" lIns="0" tIns="0" rIns="0" bIns="0" rtlCol="0" anchor="b" anchorCtr="0">
            <a:noAutofit/>
          </a:bodyPr>
          <a:lstStyle/>
          <a:p>
            <a:pPr algn="l"/>
            <a:r>
              <a:rPr lang="en-GB" noProof="0" dirty="0"/>
              <a:t>Click to add heading</a:t>
            </a:r>
          </a:p>
        </p:txBody>
      </p:sp>
      <p:sp>
        <p:nvSpPr>
          <p:cNvPr id="8" name="Date Placeholder 2">
            <a:extLst>
              <a:ext uri="{FF2B5EF4-FFF2-40B4-BE49-F238E27FC236}">
                <a16:creationId xmlns:a16="http://schemas.microsoft.com/office/drawing/2014/main" id="{4DC80B2D-4065-F54F-A055-698FF29D7A13}"/>
              </a:ext>
            </a:extLst>
          </p:cNvPr>
          <p:cNvSpPr>
            <a:spLocks noGrp="1"/>
          </p:cNvSpPr>
          <p:nvPr>
            <p:ph type="dt" sz="half" idx="2"/>
          </p:nvPr>
        </p:nvSpPr>
        <p:spPr>
          <a:xfrm>
            <a:off x="400266" y="5463945"/>
            <a:ext cx="520165" cy="113514"/>
          </a:xfrm>
          <a:prstGeom prst="rect">
            <a:avLst/>
          </a:prstGeom>
        </p:spPr>
        <p:txBody>
          <a:bodyPr lIns="0" tIns="0" rIns="0" bIns="0" anchor="ctr" anchorCtr="0"/>
          <a:lstStyle>
            <a:lvl1pPr marL="8817" indent="0" algn="l">
              <a:tabLst/>
              <a:defRPr sz="600" b="0" i="0">
                <a:solidFill>
                  <a:schemeClr val="bg1"/>
                </a:solidFill>
                <a:latin typeface="Volvo Novum Light" panose="020B0303040502060204" pitchFamily="34" charset="77"/>
              </a:defRPr>
            </a:lvl1pPr>
          </a:lstStyle>
          <a:p>
            <a:r>
              <a:rPr lang="en-US"/>
              <a:t>YYYY.MM.DD</a:t>
            </a:r>
            <a:endParaRPr lang="en-GB" dirty="0"/>
          </a:p>
        </p:txBody>
      </p:sp>
      <p:sp>
        <p:nvSpPr>
          <p:cNvPr id="9" name="Footer Placeholder 8">
            <a:extLst>
              <a:ext uri="{FF2B5EF4-FFF2-40B4-BE49-F238E27FC236}">
                <a16:creationId xmlns:a16="http://schemas.microsoft.com/office/drawing/2014/main" id="{19A46E7C-4D93-8048-B013-2132B26488A2}"/>
              </a:ext>
            </a:extLst>
          </p:cNvPr>
          <p:cNvSpPr>
            <a:spLocks noGrp="1"/>
          </p:cNvSpPr>
          <p:nvPr>
            <p:ph type="ftr" sz="quarter" idx="3"/>
          </p:nvPr>
        </p:nvSpPr>
        <p:spPr>
          <a:xfrm>
            <a:off x="1200916" y="5462010"/>
            <a:ext cx="3718627" cy="115449"/>
          </a:xfrm>
          <a:prstGeom prst="rect">
            <a:avLst/>
          </a:prstGeom>
        </p:spPr>
        <p:txBody>
          <a:bodyPr lIns="0" tIns="0" rIns="0" bIns="0" anchor="ctr" anchorCtr="0"/>
          <a:lstStyle>
            <a:lvl1pPr algn="l">
              <a:defRPr sz="600" b="0" i="0">
                <a:solidFill>
                  <a:schemeClr val="bg1"/>
                </a:solidFill>
                <a:latin typeface="Volvo Novum Light" panose="020B0303040502060204" pitchFamily="34" charset="77"/>
              </a:defRPr>
            </a:lvl1pPr>
          </a:lstStyle>
          <a:p>
            <a:r>
              <a:rPr lang="en-US"/>
              <a:t>Presentation title, Full name, Security Class: Proprietary</a:t>
            </a:r>
            <a:endParaRPr lang="en-GB" dirty="0"/>
          </a:p>
        </p:txBody>
      </p:sp>
      <p:sp>
        <p:nvSpPr>
          <p:cNvPr id="10" name="Slide Number Placeholder 9">
            <a:extLst>
              <a:ext uri="{FF2B5EF4-FFF2-40B4-BE49-F238E27FC236}">
                <a16:creationId xmlns:a16="http://schemas.microsoft.com/office/drawing/2014/main" id="{8D7E79AC-554E-7347-92F7-599B02B6CE2F}"/>
              </a:ext>
            </a:extLst>
          </p:cNvPr>
          <p:cNvSpPr>
            <a:spLocks noGrp="1"/>
          </p:cNvSpPr>
          <p:nvPr>
            <p:ph type="sldNum" sz="quarter" idx="4"/>
          </p:nvPr>
        </p:nvSpPr>
        <p:spPr>
          <a:xfrm>
            <a:off x="9318391" y="5463945"/>
            <a:ext cx="401006" cy="113514"/>
          </a:xfrm>
          <a:prstGeom prst="rect">
            <a:avLst/>
          </a:prstGeom>
        </p:spPr>
        <p:txBody>
          <a:bodyPr lIns="0" tIns="0" rIns="0" bIns="0" anchor="ctr" anchorCtr="0"/>
          <a:lstStyle>
            <a:lvl1pPr algn="r">
              <a:defRPr sz="6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51603886"/>
      </p:ext>
    </p:extLst>
  </p:cSld>
  <p:clrMap bg1="lt1" tx1="dk1" bg2="lt2" tx2="dk2" accent1="accent1" accent2="accent2" accent3="accent3" accent4="accent4" accent5="accent5" accent6="accent6" hlink="hlink" folHlink="folHlink"/>
  <p:sldLayoutIdLst>
    <p:sldLayoutId id="2147483780" r:id="rId1"/>
    <p:sldLayoutId id="2147483764" r:id="rId2"/>
    <p:sldLayoutId id="2147483777" r:id="rId3"/>
    <p:sldLayoutId id="2147483769" r:id="rId4"/>
    <p:sldLayoutId id="2147483767" r:id="rId5"/>
    <p:sldLayoutId id="2147483782" r:id="rId6"/>
    <p:sldLayoutId id="2147483776" r:id="rId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txStyles>
    <p:titleStyle>
      <a:lvl1pPr algn="l" defTabSz="761947" rtl="0" eaLnBrk="1" latinLnBrk="0" hangingPunct="1">
        <a:lnSpc>
          <a:spcPct val="90000"/>
        </a:lnSpc>
        <a:spcBef>
          <a:spcPct val="0"/>
        </a:spcBef>
        <a:buNone/>
        <a:defRPr sz="2400" b="0" i="0" kern="1200">
          <a:solidFill>
            <a:schemeClr val="bg1"/>
          </a:solidFill>
          <a:latin typeface="Volvo Novum" panose="020B0503040502060204" pitchFamily="34" charset="77"/>
          <a:ea typeface="+mj-ea"/>
          <a:cs typeface="+mj-cs"/>
        </a:defRPr>
      </a:lvl1pPr>
    </p:titleStyle>
    <p:bodyStyle>
      <a:lvl1pPr marL="0" indent="0" algn="l" defTabSz="761947" rtl="0" eaLnBrk="1" latinLnBrk="0" hangingPunct="1">
        <a:lnSpc>
          <a:spcPct val="100000"/>
        </a:lnSpc>
        <a:spcBef>
          <a:spcPts val="0"/>
        </a:spcBef>
        <a:spcAft>
          <a:spcPts val="666"/>
        </a:spcAft>
        <a:buSzPct val="80000"/>
        <a:buFont typeface="Arial" panose="020B0604020202020204" pitchFamily="34" charset="0"/>
        <a:buNone/>
        <a:tabLst/>
        <a:defRPr sz="1400" b="0" i="0" kern="1200">
          <a:solidFill>
            <a:schemeClr val="bg1"/>
          </a:solidFill>
          <a:latin typeface="Volvo Novum Light" panose="020B0303040502060204" pitchFamily="34" charset="77"/>
          <a:ea typeface="+mn-ea"/>
          <a:cs typeface="+mn-cs"/>
        </a:defRPr>
      </a:lvl1pPr>
      <a:lvl2pPr marL="139990" indent="-139990" algn="l" defTabSz="761947" rtl="0" eaLnBrk="1" latinLnBrk="0" hangingPunct="1">
        <a:lnSpc>
          <a:spcPct val="100000"/>
        </a:lnSpc>
        <a:spcBef>
          <a:spcPts val="0"/>
        </a:spcBef>
        <a:spcAft>
          <a:spcPts val="666"/>
        </a:spcAft>
        <a:buSzPct val="80000"/>
        <a:buFont typeface="Arial" panose="020B0604020202020204" pitchFamily="34" charset="0"/>
        <a:buChar char="•"/>
        <a:tabLst/>
        <a:defRPr sz="1400" b="0" i="0" kern="1200">
          <a:solidFill>
            <a:schemeClr val="bg1"/>
          </a:solidFill>
          <a:latin typeface="Volvo Novum Light" panose="020B0303040502060204" pitchFamily="34" charset="77"/>
          <a:ea typeface="+mn-ea"/>
          <a:cs typeface="+mn-cs"/>
        </a:defRPr>
      </a:lvl2pPr>
      <a:lvl3pPr marL="149876" indent="114611" algn="l" defTabSz="761947" rtl="0" eaLnBrk="1" latinLnBrk="0" hangingPunct="1">
        <a:lnSpc>
          <a:spcPct val="100000"/>
        </a:lnSpc>
        <a:spcBef>
          <a:spcPts val="0"/>
        </a:spcBef>
        <a:spcAft>
          <a:spcPts val="666"/>
        </a:spcAft>
        <a:buSzPct val="80000"/>
        <a:buFont typeface="Arial" panose="020B0604020202020204" pitchFamily="34" charset="0"/>
        <a:buChar char="•"/>
        <a:tabLst/>
        <a:defRPr sz="1100" b="0" i="0" kern="1200">
          <a:solidFill>
            <a:schemeClr val="bg1"/>
          </a:solidFill>
          <a:latin typeface="Volvo Novum Light" panose="020B0303040502060204" pitchFamily="34" charset="77"/>
          <a:ea typeface="+mn-ea"/>
          <a:cs typeface="+mn-cs"/>
        </a:defRPr>
      </a:lvl3pPr>
      <a:lvl4pPr marL="275065" indent="91688" algn="l" defTabSz="761947" rtl="0" eaLnBrk="1" latinLnBrk="0" hangingPunct="1">
        <a:lnSpc>
          <a:spcPct val="100000"/>
        </a:lnSpc>
        <a:spcBef>
          <a:spcPts val="0"/>
        </a:spcBef>
        <a:spcAft>
          <a:spcPts val="666"/>
        </a:spcAft>
        <a:buSzPct val="80000"/>
        <a:buFont typeface="Arial" panose="020B0604020202020204" pitchFamily="34" charset="0"/>
        <a:buChar char="•"/>
        <a:tabLst/>
        <a:defRPr sz="1000" b="0" i="0" kern="1200">
          <a:solidFill>
            <a:schemeClr val="bg1"/>
          </a:solidFill>
          <a:latin typeface="Volvo Novum Light" panose="020B0303040502060204" pitchFamily="34" charset="77"/>
          <a:ea typeface="+mn-ea"/>
          <a:cs typeface="+mn-cs"/>
        </a:defRPr>
      </a:lvl4pPr>
      <a:lvl5pPr marL="366753" indent="91688" algn="l" defTabSz="761947" rtl="0" eaLnBrk="1" latinLnBrk="0" hangingPunct="1">
        <a:lnSpc>
          <a:spcPct val="100000"/>
        </a:lnSpc>
        <a:spcBef>
          <a:spcPts val="0"/>
        </a:spcBef>
        <a:spcAft>
          <a:spcPts val="666"/>
        </a:spcAft>
        <a:buSzPct val="80000"/>
        <a:buFont typeface="Arial" panose="020B0604020202020204" pitchFamily="34" charset="0"/>
        <a:buChar char="•"/>
        <a:tabLst/>
        <a:defRPr sz="900" b="0" i="0" kern="1200">
          <a:solidFill>
            <a:schemeClr val="bg1"/>
          </a:solidFill>
          <a:latin typeface="Volvo Novum Light" panose="020B0303040502060204" pitchFamily="34" charset="77"/>
          <a:ea typeface="+mn-ea"/>
          <a:cs typeface="+mn-cs"/>
        </a:defRPr>
      </a:lvl5pPr>
      <a:lvl6pPr marL="465494" indent="77582" algn="l" defTabSz="681952" rtl="0" eaLnBrk="1" latinLnBrk="0" hangingPunct="1">
        <a:lnSpc>
          <a:spcPct val="100000"/>
        </a:lnSpc>
        <a:spcBef>
          <a:spcPts val="0"/>
        </a:spcBef>
        <a:spcAft>
          <a:spcPts val="666"/>
        </a:spcAft>
        <a:buSzPct val="80000"/>
        <a:buFont typeface="Arial" panose="020B0604020202020204" pitchFamily="34" charset="0"/>
        <a:buChar char="•"/>
        <a:tabLst/>
        <a:defRPr sz="800" b="0" i="0" kern="1200">
          <a:solidFill>
            <a:schemeClr val="bg1"/>
          </a:solidFill>
          <a:latin typeface="Volvo Novum Light" panose="020B0303040502060204" pitchFamily="34" charset="77"/>
          <a:ea typeface="+mn-ea"/>
          <a:cs typeface="+mn-cs"/>
        </a:defRPr>
      </a:lvl6pPr>
      <a:lvl7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bg1"/>
          </a:solidFill>
          <a:latin typeface="Volvo Novum Light" panose="020B0303040502060204" pitchFamily="34" charset="77"/>
          <a:ea typeface="+mn-ea"/>
          <a:cs typeface="+mn-cs"/>
        </a:defRPr>
      </a:lvl7pPr>
      <a:lvl8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bg1"/>
          </a:solidFill>
          <a:latin typeface="Volvo Novum Light" panose="020B0303040502060204" pitchFamily="34" charset="77"/>
          <a:ea typeface="+mn-ea"/>
          <a:cs typeface="+mn-cs"/>
        </a:defRPr>
      </a:lvl8pPr>
      <a:lvl9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bg1"/>
          </a:solidFill>
          <a:latin typeface="Volvo Novum Light" panose="020B0303040502060204" pitchFamily="34" charset="77"/>
          <a:ea typeface="+mn-ea"/>
          <a:cs typeface="+mn-cs"/>
        </a:defRPr>
      </a:lvl9pPr>
    </p:bodyStyle>
    <p:otherStyle>
      <a:defPPr>
        <a:defRPr lang="en-US"/>
      </a:defPPr>
      <a:lvl1pPr marL="0" algn="l" defTabSz="761947" rtl="0" eaLnBrk="1" latinLnBrk="0" hangingPunct="1">
        <a:defRPr sz="1499" kern="1200">
          <a:solidFill>
            <a:schemeClr val="tx1"/>
          </a:solidFill>
          <a:latin typeface="+mn-lt"/>
          <a:ea typeface="+mn-ea"/>
          <a:cs typeface="+mn-cs"/>
        </a:defRPr>
      </a:lvl1pPr>
      <a:lvl2pPr marL="380973" algn="l" defTabSz="761947" rtl="0" eaLnBrk="1" latinLnBrk="0" hangingPunct="1">
        <a:defRPr sz="1499" kern="1200">
          <a:solidFill>
            <a:schemeClr val="tx1"/>
          </a:solidFill>
          <a:latin typeface="+mn-lt"/>
          <a:ea typeface="+mn-ea"/>
          <a:cs typeface="+mn-cs"/>
        </a:defRPr>
      </a:lvl2pPr>
      <a:lvl3pPr marL="761947" algn="l" defTabSz="761947" rtl="0" eaLnBrk="1" latinLnBrk="0" hangingPunct="1">
        <a:defRPr sz="1499" kern="1200">
          <a:solidFill>
            <a:schemeClr val="tx1"/>
          </a:solidFill>
          <a:latin typeface="+mn-lt"/>
          <a:ea typeface="+mn-ea"/>
          <a:cs typeface="+mn-cs"/>
        </a:defRPr>
      </a:lvl3pPr>
      <a:lvl4pPr marL="1142920" algn="l" defTabSz="761947" rtl="0" eaLnBrk="1" latinLnBrk="0" hangingPunct="1">
        <a:defRPr sz="1499" kern="1200">
          <a:solidFill>
            <a:schemeClr val="tx1"/>
          </a:solidFill>
          <a:latin typeface="+mn-lt"/>
          <a:ea typeface="+mn-ea"/>
          <a:cs typeface="+mn-cs"/>
        </a:defRPr>
      </a:lvl4pPr>
      <a:lvl5pPr marL="1523893" algn="l" defTabSz="761947" rtl="0" eaLnBrk="1" latinLnBrk="0" hangingPunct="1">
        <a:defRPr sz="1499" kern="1200">
          <a:solidFill>
            <a:schemeClr val="tx1"/>
          </a:solidFill>
          <a:latin typeface="+mn-lt"/>
          <a:ea typeface="+mn-ea"/>
          <a:cs typeface="+mn-cs"/>
        </a:defRPr>
      </a:lvl5pPr>
      <a:lvl6pPr marL="1904866" algn="l" defTabSz="761947" rtl="0" eaLnBrk="1" latinLnBrk="0" hangingPunct="1">
        <a:defRPr sz="1499" kern="1200">
          <a:solidFill>
            <a:schemeClr val="tx1"/>
          </a:solidFill>
          <a:latin typeface="+mn-lt"/>
          <a:ea typeface="+mn-ea"/>
          <a:cs typeface="+mn-cs"/>
        </a:defRPr>
      </a:lvl6pPr>
      <a:lvl7pPr marL="2285839" algn="l" defTabSz="761947" rtl="0" eaLnBrk="1" latinLnBrk="0" hangingPunct="1">
        <a:defRPr sz="1499" kern="1200">
          <a:solidFill>
            <a:schemeClr val="tx1"/>
          </a:solidFill>
          <a:latin typeface="+mn-lt"/>
          <a:ea typeface="+mn-ea"/>
          <a:cs typeface="+mn-cs"/>
        </a:defRPr>
      </a:lvl7pPr>
      <a:lvl8pPr marL="2666813" algn="l" defTabSz="761947" rtl="0" eaLnBrk="1" latinLnBrk="0" hangingPunct="1">
        <a:defRPr sz="1499" kern="1200">
          <a:solidFill>
            <a:schemeClr val="tx1"/>
          </a:solidFill>
          <a:latin typeface="+mn-lt"/>
          <a:ea typeface="+mn-ea"/>
          <a:cs typeface="+mn-cs"/>
        </a:defRPr>
      </a:lvl8pPr>
      <a:lvl9pPr marL="3047786" algn="l" defTabSz="761947" rtl="0" eaLnBrk="1" latinLnBrk="0" hangingPunct="1">
        <a:defRPr sz="14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2" userDrawn="1">
          <p15:clr>
            <a:srgbClr val="F26B43"/>
          </p15:clr>
        </p15:guide>
        <p15:guide id="3" orient="horz" pos="3362" userDrawn="1">
          <p15:clr>
            <a:srgbClr val="F26B43"/>
          </p15:clr>
        </p15:guide>
        <p15:guide id="4" pos="6123" userDrawn="1">
          <p15:clr>
            <a:srgbClr val="F26B43"/>
          </p15:clr>
        </p15:guide>
        <p15:guide id="5" orient="horz" pos="1372" userDrawn="1">
          <p15:clr>
            <a:srgbClr val="A4A3A4"/>
          </p15:clr>
        </p15:guide>
        <p15:guide id="6" pos="579" userDrawn="1">
          <p15:clr>
            <a:srgbClr val="A4A3A4"/>
          </p15:clr>
        </p15:guide>
        <p15:guide id="7" pos="756" userDrawn="1">
          <p15:clr>
            <a:srgbClr val="A4A3A4"/>
          </p15:clr>
        </p15:guide>
        <p15:guide id="8" pos="1084" userDrawn="1">
          <p15:clr>
            <a:srgbClr val="A4A3A4"/>
          </p15:clr>
        </p15:guide>
        <p15:guide id="9" pos="1261" userDrawn="1">
          <p15:clr>
            <a:srgbClr val="A4A3A4"/>
          </p15:clr>
        </p15:guide>
        <p15:guide id="10" pos="1587" userDrawn="1">
          <p15:clr>
            <a:srgbClr val="A4A3A4"/>
          </p15:clr>
        </p15:guide>
        <p15:guide id="11" pos="1764" userDrawn="1">
          <p15:clr>
            <a:srgbClr val="A4A3A4"/>
          </p15:clr>
        </p15:guide>
        <p15:guide id="12" pos="2091" userDrawn="1">
          <p15:clr>
            <a:srgbClr val="A4A3A4"/>
          </p15:clr>
        </p15:guide>
        <p15:guide id="13" pos="2268" userDrawn="1">
          <p15:clr>
            <a:srgbClr val="A4A3A4"/>
          </p15:clr>
        </p15:guide>
        <p15:guide id="14" pos="2597" userDrawn="1">
          <p15:clr>
            <a:srgbClr val="A4A3A4"/>
          </p15:clr>
        </p15:guide>
        <p15:guide id="15" pos="2771" userDrawn="1">
          <p15:clr>
            <a:srgbClr val="A4A3A4"/>
          </p15:clr>
        </p15:guide>
        <p15:guide id="16" pos="3099" userDrawn="1">
          <p15:clr>
            <a:srgbClr val="5ACBF0"/>
          </p15:clr>
        </p15:guide>
        <p15:guide id="17" pos="3274" userDrawn="1">
          <p15:clr>
            <a:srgbClr val="5ACBF0"/>
          </p15:clr>
        </p15:guide>
        <p15:guide id="18" pos="3603" userDrawn="1">
          <p15:clr>
            <a:srgbClr val="A4A3A4"/>
          </p15:clr>
        </p15:guide>
        <p15:guide id="19" pos="3780" userDrawn="1">
          <p15:clr>
            <a:srgbClr val="A4A3A4"/>
          </p15:clr>
        </p15:guide>
        <p15:guide id="20" pos="4105" userDrawn="1">
          <p15:clr>
            <a:srgbClr val="A4A3A4"/>
          </p15:clr>
        </p15:guide>
        <p15:guide id="21" pos="4283" userDrawn="1">
          <p15:clr>
            <a:srgbClr val="A4A3A4"/>
          </p15:clr>
        </p15:guide>
        <p15:guide id="22" pos="4611" userDrawn="1">
          <p15:clr>
            <a:srgbClr val="A4A3A4"/>
          </p15:clr>
        </p15:guide>
        <p15:guide id="23" pos="4787" userDrawn="1">
          <p15:clr>
            <a:srgbClr val="A4A3A4"/>
          </p15:clr>
        </p15:guide>
        <p15:guide id="24" pos="5115" userDrawn="1">
          <p15:clr>
            <a:srgbClr val="A4A3A4"/>
          </p15:clr>
        </p15:guide>
        <p15:guide id="25" pos="5290" userDrawn="1">
          <p15:clr>
            <a:srgbClr val="A4A3A4"/>
          </p15:clr>
        </p15:guide>
        <p15:guide id="26" pos="5618" userDrawn="1">
          <p15:clr>
            <a:srgbClr val="A4A3A4"/>
          </p15:clr>
        </p15:guide>
        <p15:guide id="27" pos="5795" userDrawn="1">
          <p15:clr>
            <a:srgbClr val="A4A3A4"/>
          </p15:clr>
        </p15:guide>
        <p15:guide id="28" orient="horz" pos="1221" userDrawn="1">
          <p15:clr>
            <a:srgbClr val="A4A3A4"/>
          </p15:clr>
        </p15:guide>
        <p15:guide id="29" orient="horz" pos="1648" userDrawn="1">
          <p15:clr>
            <a:srgbClr val="A4A3A4"/>
          </p15:clr>
        </p15:guide>
        <p15:guide id="30" orient="horz" pos="1801" userDrawn="1">
          <p15:clr>
            <a:srgbClr val="A4A3A4"/>
          </p15:clr>
        </p15:guide>
        <p15:guide id="31" orient="horz" pos="2077" userDrawn="1">
          <p15:clr>
            <a:srgbClr val="5ACBF0"/>
          </p15:clr>
        </p15:guide>
        <p15:guide id="32" orient="horz" pos="2228" userDrawn="1">
          <p15:clr>
            <a:srgbClr val="5ACBF0"/>
          </p15:clr>
        </p15:guide>
        <p15:guide id="33" orient="horz" pos="2506" userDrawn="1">
          <p15:clr>
            <a:srgbClr val="A4A3A4"/>
          </p15:clr>
        </p15:guide>
        <p15:guide id="34" orient="horz" pos="2657" userDrawn="1">
          <p15:clr>
            <a:srgbClr val="A4A3A4"/>
          </p15:clr>
        </p15:guide>
        <p15:guide id="35" orient="horz" pos="2934" userDrawn="1">
          <p15:clr>
            <a:srgbClr val="A4A3A4"/>
          </p15:clr>
        </p15:guide>
        <p15:guide id="36" orient="horz" pos="3085" userDrawn="1">
          <p15:clr>
            <a:srgbClr val="A4A3A4"/>
          </p15:clr>
        </p15:guide>
        <p15:guide id="37" orient="horz" pos="943" userDrawn="1">
          <p15:clr>
            <a:srgbClr val="F26B43"/>
          </p15:clr>
        </p15:guide>
        <p15:guide id="38" orient="horz" pos="792" userDrawn="1">
          <p15:clr>
            <a:srgbClr val="A4A3A4"/>
          </p15:clr>
        </p15:guide>
        <p15:guide id="39" orient="horz" pos="351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9">
            <a:extLst>
              <a:ext uri="{28A0092B-C50C-407E-A947-70E740481C1C}">
                <a14:useLocalDpi xmlns:a14="http://schemas.microsoft.com/office/drawing/2010/main" val="0"/>
              </a:ext>
            </a:extLst>
          </a:blip>
          <a:srcRect l="3613"/>
          <a:stretch/>
        </p:blipFill>
        <p:spPr>
          <a:xfrm>
            <a:off x="0" y="2224738"/>
            <a:ext cx="3364177" cy="3490263"/>
          </a:xfrm>
          <a:prstGeom prst="rect">
            <a:avLst/>
          </a:prstGeom>
        </p:spPr>
      </p:pic>
      <p:pic>
        <p:nvPicPr>
          <p:cNvPr id="7" name="Picture 6"/>
          <p:cNvPicPr>
            <a:picLocks noChangeAspect="1"/>
          </p:cNvPicPr>
          <p:nvPr/>
        </p:nvPicPr>
        <p:blipFill rotWithShape="1">
          <a:blip r:embed="rId40">
            <a:extLst>
              <a:ext uri="{28A0092B-C50C-407E-A947-70E740481C1C}">
                <a14:useLocalDpi xmlns:a14="http://schemas.microsoft.com/office/drawing/2010/main" val="0"/>
              </a:ext>
            </a:extLst>
          </a:blip>
          <a:srcRect l="35640"/>
          <a:stretch/>
        </p:blipFill>
        <p:spPr>
          <a:xfrm>
            <a:off x="0" y="2410290"/>
            <a:ext cx="1268677" cy="1971211"/>
          </a:xfrm>
          <a:prstGeom prst="rect">
            <a:avLst/>
          </a:prstGeom>
        </p:spPr>
      </p:pic>
      <p:sp>
        <p:nvSpPr>
          <p:cNvPr id="16" name="Oval 15"/>
          <p:cNvSpPr/>
          <p:nvPr/>
        </p:nvSpPr>
        <p:spPr>
          <a:xfrm>
            <a:off x="7174177" y="1397000"/>
            <a:ext cx="234950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41">
            <a:extLst>
              <a:ext uri="{28A0092B-C50C-407E-A947-70E740481C1C}">
                <a14:useLocalDpi xmlns:a14="http://schemas.microsoft.com/office/drawing/2010/main" val="0"/>
              </a:ext>
            </a:extLst>
          </a:blip>
          <a:srcRect t="28813"/>
          <a:stretch/>
        </p:blipFill>
        <p:spPr>
          <a:xfrm>
            <a:off x="6666177" y="0"/>
            <a:ext cx="1336156" cy="951173"/>
          </a:xfrm>
          <a:prstGeom prst="rect">
            <a:avLst/>
          </a:prstGeom>
        </p:spPr>
      </p:pic>
      <p:pic>
        <p:nvPicPr>
          <p:cNvPr id="10" name="Picture 9"/>
          <p:cNvPicPr>
            <a:picLocks noChangeAspect="1"/>
          </p:cNvPicPr>
          <p:nvPr/>
        </p:nvPicPr>
        <p:blipFill rotWithShape="1">
          <a:blip r:embed="rId42">
            <a:extLst>
              <a:ext uri="{28A0092B-C50C-407E-A947-70E740481C1C}">
                <a14:useLocalDpi xmlns:a14="http://schemas.microsoft.com/office/drawing/2010/main" val="0"/>
              </a:ext>
            </a:extLst>
          </a:blip>
          <a:srcRect b="23320"/>
          <a:stretch/>
        </p:blipFill>
        <p:spPr>
          <a:xfrm>
            <a:off x="7171565" y="5080000"/>
            <a:ext cx="828112" cy="635000"/>
          </a:xfrm>
          <a:prstGeom prst="rect">
            <a:avLst/>
          </a:prstGeom>
        </p:spPr>
      </p:pic>
      <p:sp>
        <p:nvSpPr>
          <p:cNvPr id="14" name="Rectangle 13"/>
          <p:cNvSpPr/>
          <p:nvPr/>
        </p:nvSpPr>
        <p:spPr>
          <a:xfrm>
            <a:off x="8698177" y="0"/>
            <a:ext cx="57150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426" y="377265"/>
            <a:ext cx="7837269" cy="116710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9427" y="1710766"/>
            <a:ext cx="7455451" cy="349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463033" y="1492251"/>
            <a:ext cx="825499" cy="253999"/>
          </a:xfrm>
          <a:prstGeom prst="rect">
            <a:avLst/>
          </a:prstGeom>
        </p:spPr>
        <p:txBody>
          <a:bodyPr vert="horz" lIns="91440" tIns="45720" rIns="91440" bIns="45720" rtlCol="0" anchor="t"/>
          <a:lstStyle>
            <a:lvl1pPr algn="l">
              <a:defRPr sz="917" b="0" i="0">
                <a:solidFill>
                  <a:schemeClr val="tx1">
                    <a:tint val="75000"/>
                    <a:alpha val="60000"/>
                  </a:schemeClr>
                </a:solidFill>
              </a:defRPr>
            </a:lvl1pPr>
          </a:lstStyle>
          <a:p>
            <a:r>
              <a:rPr lang="en-US"/>
              <a:t>YYYY.MM.DD</a:t>
            </a:r>
            <a:endParaRPr lang="en-GB" dirty="0"/>
          </a:p>
        </p:txBody>
      </p:sp>
      <p:sp>
        <p:nvSpPr>
          <p:cNvPr id="5" name="Footer Placeholder 4"/>
          <p:cNvSpPr>
            <a:spLocks noGrp="1"/>
          </p:cNvSpPr>
          <p:nvPr>
            <p:ph type="ftr" sz="quarter" idx="3"/>
          </p:nvPr>
        </p:nvSpPr>
        <p:spPr>
          <a:xfrm rot="5400000">
            <a:off x="7459645" y="2687748"/>
            <a:ext cx="3216496" cy="254001"/>
          </a:xfrm>
          <a:prstGeom prst="rect">
            <a:avLst/>
          </a:prstGeom>
        </p:spPr>
        <p:txBody>
          <a:bodyPr vert="horz" lIns="91440" tIns="45720" rIns="91440" bIns="45720" rtlCol="0" anchor="b"/>
          <a:lstStyle>
            <a:lvl1pPr algn="l">
              <a:defRPr sz="917" b="0" i="0">
                <a:solidFill>
                  <a:schemeClr val="tx1">
                    <a:tint val="75000"/>
                    <a:alpha val="60000"/>
                  </a:schemeClr>
                </a:solidFill>
              </a:defRPr>
            </a:lvl1pPr>
          </a:lstStyle>
          <a:p>
            <a:r>
              <a:rPr lang="en-US"/>
              <a:t>Presentation title, Full name, Security Class: Proprietary</a:t>
            </a:r>
            <a:endParaRPr lang="en-GB" dirty="0"/>
          </a:p>
        </p:txBody>
      </p:sp>
      <p:sp>
        <p:nvSpPr>
          <p:cNvPr id="6" name="Slide Number Placeholder 5"/>
          <p:cNvSpPr>
            <a:spLocks noGrp="1"/>
          </p:cNvSpPr>
          <p:nvPr>
            <p:ph type="sldNum" sz="quarter" idx="4"/>
          </p:nvPr>
        </p:nvSpPr>
        <p:spPr bwMode="gray">
          <a:xfrm>
            <a:off x="8627117" y="246441"/>
            <a:ext cx="698499" cy="639739"/>
          </a:xfrm>
          <a:prstGeom prst="rect">
            <a:avLst/>
          </a:prstGeom>
        </p:spPr>
        <p:txBody>
          <a:bodyPr vert="horz" lIns="91440" tIns="45720" rIns="91440" bIns="45720" rtlCol="0" anchor="b"/>
          <a:lstStyle>
            <a:lvl1pPr algn="ctr">
              <a:defRPr sz="2333" b="0" i="0">
                <a:solidFill>
                  <a:schemeClr val="tx1">
                    <a:tint val="75000"/>
                  </a:schemeClr>
                </a:solidFill>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501154127"/>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758" r:id="rId21"/>
    <p:sldLayoutId id="2147483757" r:id="rId22"/>
    <p:sldLayoutId id="2147483778" r:id="rId23"/>
    <p:sldLayoutId id="2147483663" r:id="rId24"/>
    <p:sldLayoutId id="2147483781" r:id="rId25"/>
    <p:sldLayoutId id="2147483702" r:id="rId26"/>
    <p:sldLayoutId id="2147483669" r:id="rId27"/>
    <p:sldLayoutId id="2147483670" r:id="rId28"/>
    <p:sldLayoutId id="2147483759" r:id="rId29"/>
    <p:sldLayoutId id="2147483673" r:id="rId30"/>
    <p:sldLayoutId id="2147483674" r:id="rId31"/>
    <p:sldLayoutId id="2147483696" r:id="rId32"/>
    <p:sldLayoutId id="2147483700" r:id="rId33"/>
    <p:sldLayoutId id="2147483722" r:id="rId34"/>
    <p:sldLayoutId id="2147483725" r:id="rId35"/>
    <p:sldLayoutId id="2147483724" r:id="rId36"/>
    <p:sldLayoutId id="2147483779" r:id="rId3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p:txStyles>
    <p:titleStyle>
      <a:lvl1pPr algn="l" defTabSz="380985" rtl="0" eaLnBrk="1" latinLnBrk="0" hangingPunct="1">
        <a:spcBef>
          <a:spcPct val="0"/>
        </a:spcBef>
        <a:buNone/>
        <a:defRPr sz="35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bg2">
            <a:lumMod val="40000"/>
            <a:lumOff val="60000"/>
          </a:schemeClr>
        </a:buClr>
        <a:buSzPct val="80000"/>
        <a:buFont typeface="Wingdings 3" charset="2"/>
        <a:buChar char=""/>
        <a:defRPr sz="1667" b="0" i="0" kern="1200">
          <a:solidFill>
            <a:schemeClr val="tx1"/>
          </a:solidFill>
          <a:latin typeface="+mj-lt"/>
          <a:ea typeface="+mj-ea"/>
          <a:cs typeface="+mj-cs"/>
        </a:defRPr>
      </a:lvl1pPr>
      <a:lvl2pPr marL="619100" indent="-238115" algn="l" defTabSz="380985" rtl="0" eaLnBrk="1" latinLnBrk="0" hangingPunct="1">
        <a:spcBef>
          <a:spcPts val="833"/>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2pPr>
      <a:lvl3pPr marL="952462"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333" b="0" i="0" kern="1200">
          <a:solidFill>
            <a:schemeClr val="tx1"/>
          </a:solidFill>
          <a:latin typeface="+mj-lt"/>
          <a:ea typeface="+mj-ea"/>
          <a:cs typeface="+mj-cs"/>
        </a:defRPr>
      </a:lvl3pPr>
      <a:lvl4pPr marL="1333447"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4pPr>
      <a:lvl5pPr marL="1714431"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5pPr>
      <a:lvl6pPr marL="2088250"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6pPr>
      <a:lvl7pPr marL="2476401"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7pPr>
      <a:lvl8pPr marL="2857386"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8pPr>
      <a:lvl9pPr marL="3238370"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2" userDrawn="1">
          <p15:clr>
            <a:srgbClr val="F26B43"/>
          </p15:clr>
        </p15:guide>
        <p15:guide id="2" orient="horz" pos="3362" userDrawn="1">
          <p15:clr>
            <a:srgbClr val="F26B43"/>
          </p15:clr>
        </p15:guide>
        <p15:guide id="3" pos="6123" userDrawn="1">
          <p15:clr>
            <a:srgbClr val="F26B43"/>
          </p15:clr>
        </p15:guide>
        <p15:guide id="4" orient="horz" pos="1372" userDrawn="1">
          <p15:clr>
            <a:srgbClr val="A4A3A4"/>
          </p15:clr>
        </p15:guide>
        <p15:guide id="5" pos="579" userDrawn="1">
          <p15:clr>
            <a:srgbClr val="A4A3A4"/>
          </p15:clr>
        </p15:guide>
        <p15:guide id="6" pos="756" userDrawn="1">
          <p15:clr>
            <a:srgbClr val="A4A3A4"/>
          </p15:clr>
        </p15:guide>
        <p15:guide id="7" pos="1084" userDrawn="1">
          <p15:clr>
            <a:srgbClr val="A4A3A4"/>
          </p15:clr>
        </p15:guide>
        <p15:guide id="8" pos="1261" userDrawn="1">
          <p15:clr>
            <a:srgbClr val="A4A3A4"/>
          </p15:clr>
        </p15:guide>
        <p15:guide id="9" pos="1587" userDrawn="1">
          <p15:clr>
            <a:srgbClr val="A4A3A4"/>
          </p15:clr>
        </p15:guide>
        <p15:guide id="10" pos="1764" userDrawn="1">
          <p15:clr>
            <a:srgbClr val="A4A3A4"/>
          </p15:clr>
        </p15:guide>
        <p15:guide id="11" pos="2091" userDrawn="1">
          <p15:clr>
            <a:srgbClr val="A4A3A4"/>
          </p15:clr>
        </p15:guide>
        <p15:guide id="12" pos="2268" userDrawn="1">
          <p15:clr>
            <a:srgbClr val="A4A3A4"/>
          </p15:clr>
        </p15:guide>
        <p15:guide id="13" pos="2597" userDrawn="1">
          <p15:clr>
            <a:srgbClr val="A4A3A4"/>
          </p15:clr>
        </p15:guide>
        <p15:guide id="14" pos="2771" userDrawn="1">
          <p15:clr>
            <a:srgbClr val="A4A3A4"/>
          </p15:clr>
        </p15:guide>
        <p15:guide id="15" pos="3099" userDrawn="1">
          <p15:clr>
            <a:srgbClr val="5ACBF0"/>
          </p15:clr>
        </p15:guide>
        <p15:guide id="16" pos="3274" userDrawn="1">
          <p15:clr>
            <a:srgbClr val="5ACBF0"/>
          </p15:clr>
        </p15:guide>
        <p15:guide id="17" pos="3603" userDrawn="1">
          <p15:clr>
            <a:srgbClr val="A4A3A4"/>
          </p15:clr>
        </p15:guide>
        <p15:guide id="18" pos="3780" userDrawn="1">
          <p15:clr>
            <a:srgbClr val="A4A3A4"/>
          </p15:clr>
        </p15:guide>
        <p15:guide id="19" pos="4105" userDrawn="1">
          <p15:clr>
            <a:srgbClr val="A4A3A4"/>
          </p15:clr>
        </p15:guide>
        <p15:guide id="20" pos="4283" userDrawn="1">
          <p15:clr>
            <a:srgbClr val="A4A3A4"/>
          </p15:clr>
        </p15:guide>
        <p15:guide id="21" pos="4611" userDrawn="1">
          <p15:clr>
            <a:srgbClr val="A4A3A4"/>
          </p15:clr>
        </p15:guide>
        <p15:guide id="22" pos="4787" userDrawn="1">
          <p15:clr>
            <a:srgbClr val="A4A3A4"/>
          </p15:clr>
        </p15:guide>
        <p15:guide id="23" pos="5115" userDrawn="1">
          <p15:clr>
            <a:srgbClr val="A4A3A4"/>
          </p15:clr>
        </p15:guide>
        <p15:guide id="24" pos="5290" userDrawn="1">
          <p15:clr>
            <a:srgbClr val="A4A3A4"/>
          </p15:clr>
        </p15:guide>
        <p15:guide id="25" pos="5618" userDrawn="1">
          <p15:clr>
            <a:srgbClr val="A4A3A4"/>
          </p15:clr>
        </p15:guide>
        <p15:guide id="26" pos="5795" userDrawn="1">
          <p15:clr>
            <a:srgbClr val="A4A3A4"/>
          </p15:clr>
        </p15:guide>
        <p15:guide id="27" orient="horz" pos="1221" userDrawn="1">
          <p15:clr>
            <a:srgbClr val="A4A3A4"/>
          </p15:clr>
        </p15:guide>
        <p15:guide id="28" orient="horz" pos="1648" userDrawn="1">
          <p15:clr>
            <a:srgbClr val="A4A3A4"/>
          </p15:clr>
        </p15:guide>
        <p15:guide id="29" orient="horz" pos="1801" userDrawn="1">
          <p15:clr>
            <a:srgbClr val="A4A3A4"/>
          </p15:clr>
        </p15:guide>
        <p15:guide id="30" orient="horz" pos="2077" userDrawn="1">
          <p15:clr>
            <a:srgbClr val="5ACBF0"/>
          </p15:clr>
        </p15:guide>
        <p15:guide id="31" orient="horz" pos="2228" userDrawn="1">
          <p15:clr>
            <a:srgbClr val="5ACBF0"/>
          </p15:clr>
        </p15:guide>
        <p15:guide id="32" orient="horz" pos="2506" userDrawn="1">
          <p15:clr>
            <a:srgbClr val="A4A3A4"/>
          </p15:clr>
        </p15:guide>
        <p15:guide id="33" orient="horz" pos="2657" userDrawn="1">
          <p15:clr>
            <a:srgbClr val="A4A3A4"/>
          </p15:clr>
        </p15:guide>
        <p15:guide id="34" orient="horz" pos="2934" userDrawn="1">
          <p15:clr>
            <a:srgbClr val="A4A3A4"/>
          </p15:clr>
        </p15:guide>
        <p15:guide id="35" orient="horz" pos="3085" userDrawn="1">
          <p15:clr>
            <a:srgbClr val="A4A3A4"/>
          </p15:clr>
        </p15:guide>
        <p15:guide id="36" orient="horz" pos="943" userDrawn="1">
          <p15:clr>
            <a:srgbClr val="F26B43"/>
          </p15:clr>
        </p15:guide>
        <p15:guide id="37" orient="horz" pos="792" userDrawn="1">
          <p15:clr>
            <a:srgbClr val="A4A3A4"/>
          </p15:clr>
        </p15:guide>
        <p15:guide id="38" orient="horz" pos="351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5489E5-EBCA-48E2-A54C-E2097683A134}"/>
              </a:ext>
            </a:extLst>
          </p:cNvPr>
          <p:cNvSpPr>
            <a:spLocks noGrp="1"/>
          </p:cNvSpPr>
          <p:nvPr>
            <p:ph type="ctrTitle"/>
          </p:nvPr>
        </p:nvSpPr>
        <p:spPr/>
        <p:txBody>
          <a:bodyPr/>
          <a:lstStyle/>
          <a:p>
            <a:r>
              <a:rPr lang="en-US" dirty="0"/>
              <a:t>Instability at startup in HW1</a:t>
            </a:r>
            <a:endParaRPr lang="en-GB" dirty="0"/>
          </a:p>
        </p:txBody>
      </p:sp>
      <p:sp>
        <p:nvSpPr>
          <p:cNvPr id="6" name="Date Placeholder 5">
            <a:extLst>
              <a:ext uri="{FF2B5EF4-FFF2-40B4-BE49-F238E27FC236}">
                <a16:creationId xmlns:a16="http://schemas.microsoft.com/office/drawing/2014/main" id="{5A5F0A1A-B056-4392-8333-36F713F48163}"/>
              </a:ext>
            </a:extLst>
          </p:cNvPr>
          <p:cNvSpPr>
            <a:spLocks noGrp="1"/>
          </p:cNvSpPr>
          <p:nvPr>
            <p:ph type="dt" sz="half" idx="2"/>
          </p:nvPr>
        </p:nvSpPr>
        <p:spPr/>
        <p:txBody>
          <a:bodyPr/>
          <a:lstStyle/>
          <a:p>
            <a:r>
              <a:rPr lang="en-US" dirty="0"/>
              <a:t>2023.11.10</a:t>
            </a:r>
          </a:p>
        </p:txBody>
      </p:sp>
      <p:pic>
        <p:nvPicPr>
          <p:cNvPr id="12" name="Graphic 11">
            <a:extLst>
              <a:ext uri="{FF2B5EF4-FFF2-40B4-BE49-F238E27FC236}">
                <a16:creationId xmlns:a16="http://schemas.microsoft.com/office/drawing/2014/main" id="{B82E71F1-191A-F645-9C02-F98CE670B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Tree>
    <p:extLst>
      <p:ext uri="{BB962C8B-B14F-4D97-AF65-F5344CB8AC3E}">
        <p14:creationId xmlns:p14="http://schemas.microsoft.com/office/powerpoint/2010/main" val="31472639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1FDB6E-AA1C-482A-AE50-BF134522785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3783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82E71F1-191A-F645-9C02-F98CE670B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8175" y="257264"/>
            <a:ext cx="1004400" cy="77696"/>
          </a:xfrm>
          <a:prstGeom prst="rect">
            <a:avLst/>
          </a:prstGeom>
        </p:spPr>
      </p:pic>
      <p:sp>
        <p:nvSpPr>
          <p:cNvPr id="9" name="Content Placeholder 2">
            <a:extLst>
              <a:ext uri="{FF2B5EF4-FFF2-40B4-BE49-F238E27FC236}">
                <a16:creationId xmlns:a16="http://schemas.microsoft.com/office/drawing/2014/main" id="{77570A31-DFF0-4C07-AF86-FA742BD1BF5F}"/>
              </a:ext>
            </a:extLst>
          </p:cNvPr>
          <p:cNvSpPr txBox="1">
            <a:spLocks/>
          </p:cNvSpPr>
          <p:nvPr/>
        </p:nvSpPr>
        <p:spPr>
          <a:xfrm>
            <a:off x="316394" y="1596771"/>
            <a:ext cx="9444126" cy="3415519"/>
          </a:xfrm>
          <a:prstGeom prst="rect">
            <a:avLst/>
          </a:prstGeom>
        </p:spPr>
        <p:txBody>
          <a:bodyPr/>
          <a:lstStyle>
            <a:lvl1pPr marL="0" indent="0" algn="l" defTabSz="761947" rtl="0" eaLnBrk="1" latinLnBrk="0" hangingPunct="1">
              <a:lnSpc>
                <a:spcPct val="100000"/>
              </a:lnSpc>
              <a:spcBef>
                <a:spcPts val="0"/>
              </a:spcBef>
              <a:spcAft>
                <a:spcPts val="666"/>
              </a:spcAft>
              <a:buSzPct val="80000"/>
              <a:buFont typeface="Arial" panose="020B0604020202020204" pitchFamily="34" charset="0"/>
              <a:buNone/>
              <a:tabLst/>
              <a:defRPr sz="1400" b="0" i="0" kern="1200">
                <a:solidFill>
                  <a:schemeClr val="tx1"/>
                </a:solidFill>
                <a:latin typeface="Volvo Novum Light" panose="020B0303040502060204" pitchFamily="34" charset="77"/>
                <a:ea typeface="+mn-ea"/>
                <a:cs typeface="+mn-cs"/>
              </a:defRPr>
            </a:lvl1pPr>
            <a:lvl2pPr marL="139990" indent="-139990" algn="l" defTabSz="761947" rtl="0" eaLnBrk="1" latinLnBrk="0" hangingPunct="1">
              <a:lnSpc>
                <a:spcPct val="100000"/>
              </a:lnSpc>
              <a:spcBef>
                <a:spcPts val="0"/>
              </a:spcBef>
              <a:spcAft>
                <a:spcPts val="666"/>
              </a:spcAft>
              <a:buSzPct val="80000"/>
              <a:buFont typeface="Arial" panose="020B0604020202020204" pitchFamily="34" charset="0"/>
              <a:buChar char="•"/>
              <a:tabLst/>
              <a:defRPr sz="1100" b="0" i="0" kern="1200">
                <a:solidFill>
                  <a:schemeClr val="tx1"/>
                </a:solidFill>
                <a:latin typeface="Volvo Novum Light" panose="020B0303040502060204" pitchFamily="34" charset="77"/>
                <a:ea typeface="+mn-ea"/>
                <a:cs typeface="+mn-cs"/>
              </a:defRPr>
            </a:lvl2pPr>
            <a:lvl3pPr marL="149876" indent="114611" algn="l" defTabSz="761947" rtl="0" eaLnBrk="1" latinLnBrk="0" hangingPunct="1">
              <a:lnSpc>
                <a:spcPct val="100000"/>
              </a:lnSpc>
              <a:spcBef>
                <a:spcPts val="0"/>
              </a:spcBef>
              <a:spcAft>
                <a:spcPts val="666"/>
              </a:spcAft>
              <a:buSzPct val="80000"/>
              <a:buFont typeface="Arial" panose="020B0604020202020204" pitchFamily="34" charset="0"/>
              <a:buChar char="•"/>
              <a:tabLst/>
              <a:defRPr sz="1000" b="0" i="0" kern="1200">
                <a:solidFill>
                  <a:schemeClr val="tx1"/>
                </a:solidFill>
                <a:latin typeface="Volvo Novum Light" panose="020B0303040502060204" pitchFamily="34" charset="77"/>
                <a:ea typeface="+mn-ea"/>
                <a:cs typeface="+mn-cs"/>
              </a:defRPr>
            </a:lvl3pPr>
            <a:lvl4pPr marL="275065" indent="91688" algn="l" defTabSz="761947" rtl="0" eaLnBrk="1" latinLnBrk="0" hangingPunct="1">
              <a:lnSpc>
                <a:spcPct val="100000"/>
              </a:lnSpc>
              <a:spcBef>
                <a:spcPts val="0"/>
              </a:spcBef>
              <a:spcAft>
                <a:spcPts val="666"/>
              </a:spcAft>
              <a:buSzPct val="80000"/>
              <a:buFont typeface="Arial" panose="020B0604020202020204" pitchFamily="34" charset="0"/>
              <a:buChar char="•"/>
              <a:tabLst/>
              <a:defRPr sz="900" b="0" i="0" kern="1200">
                <a:solidFill>
                  <a:schemeClr val="tx1"/>
                </a:solidFill>
                <a:latin typeface="Volvo Novum Light" panose="020B0303040502060204" pitchFamily="34" charset="77"/>
                <a:ea typeface="+mn-ea"/>
                <a:cs typeface="+mn-cs"/>
              </a:defRPr>
            </a:lvl4pPr>
            <a:lvl5pPr marL="366753" indent="91688" algn="l" defTabSz="761947" rtl="0" eaLnBrk="1" latinLnBrk="0" hangingPunct="1">
              <a:lnSpc>
                <a:spcPct val="100000"/>
              </a:lnSpc>
              <a:spcBef>
                <a:spcPts val="0"/>
              </a:spcBef>
              <a:spcAft>
                <a:spcPts val="666"/>
              </a:spcAft>
              <a:buSzPct val="80000"/>
              <a:buFont typeface="Arial" panose="020B0604020202020204" pitchFamily="34" charset="0"/>
              <a:buChar char="•"/>
              <a:tabLst/>
              <a:defRPr sz="800" b="0" i="0" kern="1200">
                <a:solidFill>
                  <a:schemeClr val="tx1"/>
                </a:solidFill>
                <a:latin typeface="Volvo Novum Light" panose="020B0303040502060204" pitchFamily="34" charset="77"/>
                <a:ea typeface="+mn-ea"/>
                <a:cs typeface="+mn-cs"/>
              </a:defRPr>
            </a:lvl5pPr>
            <a:lvl6pPr marL="465494" indent="77582" algn="l" defTabSz="681952" rtl="0" eaLnBrk="1" latinLnBrk="0" hangingPunct="1">
              <a:lnSpc>
                <a:spcPct val="100000"/>
              </a:lnSpc>
              <a:spcBef>
                <a:spcPts val="0"/>
              </a:spcBef>
              <a:spcAft>
                <a:spcPts val="666"/>
              </a:spcAft>
              <a:buSzPct val="80000"/>
              <a:buFont typeface="Arial" panose="020B0604020202020204" pitchFamily="34" charset="0"/>
              <a:buChar char="•"/>
              <a:tabLst/>
              <a:defRPr sz="777" b="0" i="0" kern="1200">
                <a:solidFill>
                  <a:schemeClr val="tx1"/>
                </a:solidFill>
                <a:latin typeface="Volvo Novum Light" panose="020B0303040502060204" pitchFamily="34" charset="77"/>
                <a:ea typeface="+mn-ea"/>
                <a:cs typeface="+mn-cs"/>
              </a:defRPr>
            </a:lvl6pPr>
            <a:lvl7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tx1"/>
                </a:solidFill>
                <a:latin typeface="Volvo Novum Light" panose="020B0303040502060204" pitchFamily="34" charset="77"/>
                <a:ea typeface="+mn-ea"/>
                <a:cs typeface="+mn-cs"/>
              </a:defRPr>
            </a:lvl7pPr>
            <a:lvl8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tx1"/>
                </a:solidFill>
                <a:latin typeface="Volvo Novum Light" panose="020B0303040502060204" pitchFamily="34" charset="77"/>
                <a:ea typeface="+mn-ea"/>
                <a:cs typeface="+mn-cs"/>
              </a:defRPr>
            </a:lvl8pPr>
            <a:lvl9pPr marL="463828" indent="75972" algn="l" defTabSz="761947" rtl="0" eaLnBrk="1" latinLnBrk="0" hangingPunct="1">
              <a:lnSpc>
                <a:spcPct val="100000"/>
              </a:lnSpc>
              <a:spcBef>
                <a:spcPts val="0"/>
              </a:spcBef>
              <a:spcAft>
                <a:spcPts val="666"/>
              </a:spcAft>
              <a:buSzPct val="80000"/>
              <a:buFont typeface="Arial" panose="020B0604020202020204" pitchFamily="34" charset="0"/>
              <a:buChar char="•"/>
              <a:defRPr sz="777" b="0" i="0" kern="1200">
                <a:solidFill>
                  <a:schemeClr val="tx1"/>
                </a:solidFill>
                <a:latin typeface="Volvo Novum Light" panose="020B0303040502060204" pitchFamily="34" charset="77"/>
                <a:ea typeface="+mn-ea"/>
                <a:cs typeface="+mn-cs"/>
              </a:defRPr>
            </a:lvl9pPr>
          </a:lstStyle>
          <a:p>
            <a:pPr marL="342900" indent="-342900" algn="just">
              <a:buFont typeface="Arial" panose="020B0604020202020204" pitchFamily="34" charset="0"/>
              <a:buChar char="•"/>
            </a:pPr>
            <a:r>
              <a:rPr lang="en-US" dirty="0"/>
              <a:t>I have used “hello_world_am263x-cc_r5fss0-0_freertos_ti-arm-clang” example from “</a:t>
            </a:r>
            <a:r>
              <a:rPr lang="sv-SE" dirty="0"/>
              <a:t>AM263x MCU+ SDK  09.00.00” as the </a:t>
            </a:r>
            <a:r>
              <a:rPr lang="sv-SE" dirty="0" err="1"/>
              <a:t>base</a:t>
            </a:r>
            <a:r>
              <a:rPr lang="sv-SE" dirty="0"/>
              <a:t> software and </a:t>
            </a:r>
            <a:r>
              <a:rPr lang="sv-SE" dirty="0" err="1"/>
              <a:t>added</a:t>
            </a:r>
            <a:r>
              <a:rPr lang="sv-SE" dirty="0"/>
              <a:t> 84 </a:t>
            </a:r>
            <a:r>
              <a:rPr lang="sv-SE" dirty="0" err="1"/>
              <a:t>GPIOs</a:t>
            </a:r>
            <a:r>
              <a:rPr lang="sv-SE" dirty="0"/>
              <a:t> to the </a:t>
            </a:r>
            <a:r>
              <a:rPr lang="sv-SE" dirty="0" err="1"/>
              <a:t>syscfg</a:t>
            </a:r>
            <a:r>
              <a:rPr lang="sv-SE" dirty="0"/>
              <a:t> </a:t>
            </a:r>
            <a:r>
              <a:rPr lang="sv-SE" dirty="0" err="1"/>
              <a:t>file</a:t>
            </a:r>
            <a:r>
              <a:rPr lang="sv-SE" dirty="0"/>
              <a:t>. </a:t>
            </a:r>
            <a:r>
              <a:rPr lang="sv-SE" dirty="0" err="1"/>
              <a:t>Only</a:t>
            </a:r>
            <a:r>
              <a:rPr lang="sv-SE" dirty="0"/>
              <a:t> </a:t>
            </a:r>
            <a:r>
              <a:rPr lang="sv-SE" dirty="0" err="1"/>
              <a:t>one</a:t>
            </a:r>
            <a:r>
              <a:rPr lang="sv-SE" dirty="0"/>
              <a:t> </a:t>
            </a:r>
            <a:r>
              <a:rPr lang="sv-SE" dirty="0" err="1"/>
              <a:t>of</a:t>
            </a:r>
            <a:r>
              <a:rPr lang="sv-SE" dirty="0"/>
              <a:t> </a:t>
            </a:r>
            <a:r>
              <a:rPr lang="sv-SE" dirty="0" err="1"/>
              <a:t>these</a:t>
            </a:r>
            <a:r>
              <a:rPr lang="sv-SE" dirty="0"/>
              <a:t> 84 IOs is </a:t>
            </a:r>
            <a:r>
              <a:rPr lang="sv-SE" dirty="0" err="1"/>
              <a:t>used</a:t>
            </a:r>
            <a:r>
              <a:rPr lang="sv-SE" dirty="0"/>
              <a:t> as LED and </a:t>
            </a:r>
            <a:r>
              <a:rPr lang="sv-SE" dirty="0" err="1"/>
              <a:t>remaining</a:t>
            </a:r>
            <a:r>
              <a:rPr lang="sv-SE" dirty="0"/>
              <a:t> 83 IOs </a:t>
            </a:r>
            <a:r>
              <a:rPr lang="sv-SE" dirty="0" err="1"/>
              <a:t>are</a:t>
            </a:r>
            <a:r>
              <a:rPr lang="sv-SE" dirty="0"/>
              <a:t> </a:t>
            </a:r>
            <a:r>
              <a:rPr lang="sv-SE" dirty="0" err="1"/>
              <a:t>only</a:t>
            </a:r>
            <a:r>
              <a:rPr lang="sv-SE" dirty="0"/>
              <a:t> </a:t>
            </a:r>
            <a:r>
              <a:rPr lang="sv-SE" dirty="0" err="1"/>
              <a:t>initialized</a:t>
            </a:r>
            <a:r>
              <a:rPr lang="sv-SE" dirty="0"/>
              <a:t> in the </a:t>
            </a:r>
            <a:r>
              <a:rPr lang="sv-SE" dirty="0" err="1"/>
              <a:t>Sysconfig</a:t>
            </a:r>
            <a:r>
              <a:rPr lang="sv-SE" dirty="0"/>
              <a:t> </a:t>
            </a:r>
            <a:r>
              <a:rPr lang="sv-SE" dirty="0" err="1"/>
              <a:t>generated</a:t>
            </a:r>
            <a:r>
              <a:rPr lang="sv-SE" dirty="0"/>
              <a:t> </a:t>
            </a:r>
            <a:r>
              <a:rPr lang="sv-SE" dirty="0" err="1"/>
              <a:t>files</a:t>
            </a:r>
            <a:r>
              <a:rPr lang="sv-SE" dirty="0"/>
              <a:t> and never </a:t>
            </a:r>
            <a:r>
              <a:rPr lang="sv-SE" dirty="0" err="1"/>
              <a:t>used</a:t>
            </a:r>
            <a:r>
              <a:rPr lang="sv-SE" dirty="0"/>
              <a:t> in the </a:t>
            </a:r>
            <a:r>
              <a:rPr lang="sv-SE" dirty="0" err="1"/>
              <a:t>main</a:t>
            </a:r>
            <a:r>
              <a:rPr lang="sv-SE" dirty="0"/>
              <a:t> </a:t>
            </a:r>
            <a:r>
              <a:rPr lang="sv-SE" dirty="0" err="1"/>
              <a:t>code</a:t>
            </a:r>
            <a:r>
              <a:rPr lang="sv-SE" dirty="0"/>
              <a:t>.</a:t>
            </a:r>
          </a:p>
          <a:p>
            <a:pPr marL="342900" indent="-342900">
              <a:buFont typeface="Arial" panose="020B0604020202020204" pitchFamily="34" charset="0"/>
              <a:buChar char="•"/>
            </a:pPr>
            <a:endParaRPr lang="sv-SE" dirty="0"/>
          </a:p>
          <a:p>
            <a:pPr marL="342900" indent="-342900" algn="just">
              <a:buFont typeface="Arial" panose="020B0604020202020204" pitchFamily="34" charset="0"/>
              <a:buChar char="•"/>
            </a:pPr>
            <a:r>
              <a:rPr lang="sv-SE" dirty="0"/>
              <a:t>The problem </a:t>
            </a:r>
            <a:r>
              <a:rPr lang="sv-SE" dirty="0" err="1"/>
              <a:t>arises</a:t>
            </a:r>
            <a:r>
              <a:rPr lang="sv-SE" dirty="0"/>
              <a:t> </a:t>
            </a:r>
            <a:r>
              <a:rPr lang="sv-SE" dirty="0" err="1"/>
              <a:t>when</a:t>
            </a:r>
            <a:r>
              <a:rPr lang="sv-SE" dirty="0"/>
              <a:t> the board is </a:t>
            </a:r>
            <a:r>
              <a:rPr lang="sv-SE" dirty="0" err="1"/>
              <a:t>powered</a:t>
            </a:r>
            <a:r>
              <a:rPr lang="sv-SE" dirty="0"/>
              <a:t> </a:t>
            </a:r>
            <a:r>
              <a:rPr lang="sv-SE" dirty="0" err="1"/>
              <a:t>up</a:t>
            </a:r>
            <a:r>
              <a:rPr lang="sv-SE" dirty="0"/>
              <a:t> </a:t>
            </a:r>
            <a:r>
              <a:rPr lang="sv-SE" dirty="0" err="1"/>
              <a:t>after</a:t>
            </a:r>
            <a:r>
              <a:rPr lang="sv-SE" dirty="0"/>
              <a:t> </a:t>
            </a:r>
            <a:r>
              <a:rPr lang="sv-SE" dirty="0" err="1"/>
              <a:t>being</a:t>
            </a:r>
            <a:r>
              <a:rPr lang="sv-SE" dirty="0"/>
              <a:t> off for a </a:t>
            </a:r>
            <a:r>
              <a:rPr lang="sv-SE" dirty="0" err="1"/>
              <a:t>while</a:t>
            </a:r>
            <a:r>
              <a:rPr lang="sv-SE" dirty="0"/>
              <a:t>, the MCU </a:t>
            </a:r>
            <a:r>
              <a:rPr lang="sv-SE" dirty="0" err="1"/>
              <a:t>sends</a:t>
            </a:r>
            <a:r>
              <a:rPr lang="sv-SE" dirty="0"/>
              <a:t> </a:t>
            </a:r>
            <a:r>
              <a:rPr lang="sv-SE" dirty="0" err="1"/>
              <a:t>garbage</a:t>
            </a:r>
            <a:r>
              <a:rPr lang="sv-SE" dirty="0"/>
              <a:t> to the UART </a:t>
            </a:r>
            <a:r>
              <a:rPr lang="sv-SE" dirty="0" err="1"/>
              <a:t>console</a:t>
            </a:r>
            <a:r>
              <a:rPr lang="sv-SE" dirty="0"/>
              <a:t> and it </a:t>
            </a:r>
            <a:r>
              <a:rPr lang="sv-SE" dirty="0" err="1"/>
              <a:t>takes</a:t>
            </a:r>
            <a:r>
              <a:rPr lang="sv-SE" dirty="0"/>
              <a:t> </a:t>
            </a:r>
            <a:r>
              <a:rPr lang="sv-SE" dirty="0" err="1"/>
              <a:t>time</a:t>
            </a:r>
            <a:r>
              <a:rPr lang="sv-SE" dirty="0"/>
              <a:t> (</a:t>
            </a:r>
            <a:r>
              <a:rPr lang="sv-SE" dirty="0" err="1"/>
              <a:t>about</a:t>
            </a:r>
            <a:r>
              <a:rPr lang="sv-SE" dirty="0"/>
              <a:t> 15 </a:t>
            </a:r>
            <a:r>
              <a:rPr lang="sv-SE" dirty="0" err="1"/>
              <a:t>seconds</a:t>
            </a:r>
            <a:r>
              <a:rPr lang="sv-SE" dirty="0"/>
              <a:t>)  to be </a:t>
            </a:r>
            <a:r>
              <a:rPr lang="sv-SE" dirty="0" err="1"/>
              <a:t>fixed</a:t>
            </a:r>
            <a:r>
              <a:rPr lang="sv-SE" dirty="0"/>
              <a:t> and normal data is </a:t>
            </a:r>
            <a:r>
              <a:rPr lang="sv-SE" dirty="0" err="1"/>
              <a:t>received</a:t>
            </a:r>
            <a:r>
              <a:rPr lang="sv-SE" dirty="0"/>
              <a:t> on UART. </a:t>
            </a:r>
            <a:r>
              <a:rPr lang="sv-SE" dirty="0" err="1"/>
              <a:t>After</a:t>
            </a:r>
            <a:r>
              <a:rPr lang="sv-SE" dirty="0"/>
              <a:t> </a:t>
            </a:r>
            <a:r>
              <a:rPr lang="sv-SE" dirty="0" err="1"/>
              <a:t>stablization</a:t>
            </a:r>
            <a:r>
              <a:rPr lang="sv-SE" dirty="0"/>
              <a:t> </a:t>
            </a:r>
            <a:r>
              <a:rPr lang="sv-SE" dirty="0" err="1"/>
              <a:t>if</a:t>
            </a:r>
            <a:r>
              <a:rPr lang="sv-SE" dirty="0"/>
              <a:t> the board is </a:t>
            </a:r>
            <a:r>
              <a:rPr lang="sv-SE" dirty="0" err="1"/>
              <a:t>turned</a:t>
            </a:r>
            <a:r>
              <a:rPr lang="sv-SE" dirty="0"/>
              <a:t> off and </a:t>
            </a:r>
            <a:r>
              <a:rPr lang="sv-SE" dirty="0" err="1"/>
              <a:t>powered</a:t>
            </a:r>
            <a:r>
              <a:rPr lang="sv-SE" dirty="0"/>
              <a:t> </a:t>
            </a:r>
            <a:r>
              <a:rPr lang="sv-SE" dirty="0" err="1"/>
              <a:t>up</a:t>
            </a:r>
            <a:r>
              <a:rPr lang="sv-SE" dirty="0"/>
              <a:t> </a:t>
            </a:r>
            <a:r>
              <a:rPr lang="sv-SE" dirty="0" err="1"/>
              <a:t>again</a:t>
            </a:r>
            <a:r>
              <a:rPr lang="sv-SE" dirty="0"/>
              <a:t> </a:t>
            </a:r>
            <a:r>
              <a:rPr lang="sv-SE" dirty="0" err="1"/>
              <a:t>without</a:t>
            </a:r>
            <a:r>
              <a:rPr lang="sv-SE" dirty="0"/>
              <a:t> </a:t>
            </a:r>
            <a:r>
              <a:rPr lang="sv-SE" dirty="0" err="1"/>
              <a:t>significant</a:t>
            </a:r>
            <a:r>
              <a:rPr lang="sv-SE" dirty="0"/>
              <a:t> </a:t>
            </a:r>
            <a:r>
              <a:rPr lang="sv-SE" dirty="0" err="1"/>
              <a:t>delay</a:t>
            </a:r>
            <a:r>
              <a:rPr lang="sv-SE" dirty="0"/>
              <a:t> it </a:t>
            </a:r>
            <a:r>
              <a:rPr lang="sv-SE" dirty="0" err="1"/>
              <a:t>works</a:t>
            </a:r>
            <a:r>
              <a:rPr lang="sv-SE" dirty="0"/>
              <a:t> fine </a:t>
            </a:r>
            <a:r>
              <a:rPr lang="sv-SE" dirty="0" err="1"/>
              <a:t>without</a:t>
            </a:r>
            <a:r>
              <a:rPr lang="sv-SE" dirty="0"/>
              <a:t> problem. </a:t>
            </a:r>
            <a:r>
              <a:rPr lang="sv-SE" dirty="0" err="1"/>
              <a:t>Otherwise</a:t>
            </a:r>
            <a:r>
              <a:rPr lang="sv-SE" dirty="0"/>
              <a:t>, </a:t>
            </a:r>
            <a:r>
              <a:rPr lang="sv-SE" dirty="0" err="1"/>
              <a:t>if</a:t>
            </a:r>
            <a:r>
              <a:rPr lang="sv-SE" dirty="0"/>
              <a:t> it is off long </a:t>
            </a:r>
            <a:r>
              <a:rPr lang="sv-SE" dirty="0" err="1"/>
              <a:t>time</a:t>
            </a:r>
            <a:r>
              <a:rPr lang="sv-SE" dirty="0"/>
              <a:t> the </a:t>
            </a:r>
            <a:r>
              <a:rPr lang="sv-SE" dirty="0" err="1"/>
              <a:t>garbages</a:t>
            </a:r>
            <a:r>
              <a:rPr lang="sv-SE" dirty="0"/>
              <a:t> come </a:t>
            </a:r>
            <a:r>
              <a:rPr lang="sv-SE" dirty="0" err="1"/>
              <a:t>again</a:t>
            </a:r>
            <a:r>
              <a:rPr lang="sv-SE" dirty="0"/>
              <a:t>.</a:t>
            </a:r>
          </a:p>
          <a:p>
            <a:pPr marL="342900" indent="-342900" algn="just">
              <a:buFont typeface="Arial" panose="020B0604020202020204" pitchFamily="34" charset="0"/>
              <a:buChar char="•"/>
            </a:pPr>
            <a:r>
              <a:rPr lang="sv-SE" dirty="0"/>
              <a:t>The duration </a:t>
            </a:r>
            <a:r>
              <a:rPr lang="sv-SE" dirty="0" err="1"/>
              <a:t>of</a:t>
            </a:r>
            <a:r>
              <a:rPr lang="sv-SE" dirty="0"/>
              <a:t> </a:t>
            </a:r>
            <a:r>
              <a:rPr lang="sv-SE" dirty="0" err="1"/>
              <a:t>being</a:t>
            </a:r>
            <a:r>
              <a:rPr lang="sv-SE" dirty="0"/>
              <a:t> off has </a:t>
            </a:r>
            <a:r>
              <a:rPr lang="sv-SE" dirty="0" err="1"/>
              <a:t>direct</a:t>
            </a:r>
            <a:r>
              <a:rPr lang="sv-SE" dirty="0"/>
              <a:t> relation to the </a:t>
            </a:r>
            <a:r>
              <a:rPr lang="sv-SE" dirty="0" err="1"/>
              <a:t>time</a:t>
            </a:r>
            <a:r>
              <a:rPr lang="sv-SE" dirty="0"/>
              <a:t> </a:t>
            </a:r>
            <a:r>
              <a:rPr lang="sv-SE" dirty="0" err="1"/>
              <a:t>that</a:t>
            </a:r>
            <a:r>
              <a:rPr lang="sv-SE" dirty="0"/>
              <a:t> the board </a:t>
            </a:r>
            <a:r>
              <a:rPr lang="sv-SE" dirty="0" err="1"/>
              <a:t>takes</a:t>
            </a:r>
            <a:r>
              <a:rPr lang="sv-SE" dirty="0"/>
              <a:t> to be </a:t>
            </a:r>
            <a:r>
              <a:rPr lang="sv-SE" dirty="0" err="1"/>
              <a:t>stabilized</a:t>
            </a:r>
            <a:r>
              <a:rPr lang="sv-SE" dirty="0"/>
              <a:t> and </a:t>
            </a:r>
            <a:r>
              <a:rPr lang="sv-SE" dirty="0" err="1"/>
              <a:t>working</a:t>
            </a:r>
            <a:r>
              <a:rPr lang="sv-SE" dirty="0"/>
              <a:t> fine.</a:t>
            </a:r>
          </a:p>
          <a:p>
            <a:pPr marL="342900" indent="-342900" algn="just">
              <a:buFont typeface="Arial" panose="020B0604020202020204" pitchFamily="34" charset="0"/>
              <a:buChar char="•"/>
            </a:pPr>
            <a:r>
              <a:rPr lang="sv-SE" dirty="0"/>
              <a:t>An </a:t>
            </a:r>
            <a:r>
              <a:rPr lang="sv-SE" dirty="0" err="1"/>
              <a:t>important</a:t>
            </a:r>
            <a:r>
              <a:rPr lang="sv-SE" dirty="0"/>
              <a:t> </a:t>
            </a:r>
            <a:r>
              <a:rPr lang="sv-SE" dirty="0" err="1"/>
              <a:t>point</a:t>
            </a:r>
            <a:r>
              <a:rPr lang="sv-SE" dirty="0"/>
              <a:t> to </a:t>
            </a:r>
            <a:r>
              <a:rPr lang="sv-SE" dirty="0" err="1"/>
              <a:t>mention</a:t>
            </a:r>
            <a:r>
              <a:rPr lang="sv-SE" dirty="0"/>
              <a:t> is </a:t>
            </a:r>
            <a:r>
              <a:rPr lang="sv-SE" dirty="0" err="1"/>
              <a:t>that</a:t>
            </a:r>
            <a:r>
              <a:rPr lang="sv-SE" dirty="0"/>
              <a:t> the same </a:t>
            </a:r>
            <a:r>
              <a:rPr lang="sv-SE" dirty="0" err="1"/>
              <a:t>code</a:t>
            </a:r>
            <a:r>
              <a:rPr lang="sv-SE" dirty="0"/>
              <a:t> </a:t>
            </a:r>
            <a:r>
              <a:rPr lang="sv-SE" dirty="0" err="1"/>
              <a:t>works</a:t>
            </a:r>
            <a:r>
              <a:rPr lang="sv-SE" dirty="0"/>
              <a:t> </a:t>
            </a:r>
            <a:r>
              <a:rPr lang="sv-SE" dirty="0" err="1"/>
              <a:t>completely</a:t>
            </a:r>
            <a:r>
              <a:rPr lang="sv-SE" dirty="0"/>
              <a:t> fine in </a:t>
            </a:r>
            <a:r>
              <a:rPr lang="en-US" dirty="0"/>
              <a:t>AM263x Control Card EVM</a:t>
            </a:r>
            <a:r>
              <a:rPr lang="sv-SE" dirty="0"/>
              <a:t>.</a:t>
            </a:r>
          </a:p>
          <a:p>
            <a:pPr marL="342900" indent="-342900" algn="just">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
        <p:nvSpPr>
          <p:cNvPr id="10" name="Title 1">
            <a:extLst>
              <a:ext uri="{FF2B5EF4-FFF2-40B4-BE49-F238E27FC236}">
                <a16:creationId xmlns:a16="http://schemas.microsoft.com/office/drawing/2014/main" id="{1C6DFCC3-330E-4E06-AB08-A45DC82EE8B7}"/>
              </a:ext>
            </a:extLst>
          </p:cNvPr>
          <p:cNvSpPr txBox="1">
            <a:spLocks/>
          </p:cNvSpPr>
          <p:nvPr/>
        </p:nvSpPr>
        <p:spPr>
          <a:xfrm>
            <a:off x="0" y="1043986"/>
            <a:ext cx="10160000" cy="700558"/>
          </a:xfrm>
          <a:prstGeom prst="rect">
            <a:avLst/>
          </a:prstGeom>
        </p:spPr>
        <p:txBody>
          <a:bodyPr vert="horz" lIns="0" tIns="0" rIns="0" bIns="0" rtlCol="0" anchor="t" anchorCtr="0">
            <a:noAutofit/>
          </a:bodyPr>
          <a:lstStyle>
            <a:lvl1pPr algn="ctr" defTabSz="761947" rtl="0" eaLnBrk="1" latinLnBrk="0" hangingPunct="1">
              <a:lnSpc>
                <a:spcPts val="4221"/>
              </a:lnSpc>
              <a:spcBef>
                <a:spcPct val="0"/>
              </a:spcBef>
              <a:buNone/>
              <a:defRPr sz="3200" b="0" i="0" kern="1200" spc="0" baseline="0">
                <a:solidFill>
                  <a:schemeClr val="tx1"/>
                </a:solidFill>
                <a:latin typeface="Volvo Novum Medium" panose="020B0603040502060204" pitchFamily="34" charset="0"/>
                <a:ea typeface="+mj-ea"/>
                <a:cs typeface="+mj-cs"/>
              </a:defRPr>
            </a:lvl1pPr>
            <a:lvl2pPr algn="ctr">
              <a:defRPr sz="3665">
                <a:latin typeface="Volvo Broad Pro" panose="02000606020000020004" pitchFamily="2" charset="0"/>
              </a:defRPr>
            </a:lvl2pPr>
          </a:lstStyle>
          <a:p>
            <a:r>
              <a:rPr lang="en-US" dirty="0"/>
              <a:t>Problem Description</a:t>
            </a:r>
          </a:p>
        </p:txBody>
      </p:sp>
    </p:spTree>
    <p:extLst>
      <p:ext uri="{BB962C8B-B14F-4D97-AF65-F5344CB8AC3E}">
        <p14:creationId xmlns:p14="http://schemas.microsoft.com/office/powerpoint/2010/main" val="41788362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3</a:t>
            </a:fld>
            <a:endParaRPr lang="en-GB" noProof="0" dirty="0"/>
          </a:p>
        </p:txBody>
      </p:sp>
      <p:sp>
        <p:nvSpPr>
          <p:cNvPr id="3" name="Title 2">
            <a:extLst>
              <a:ext uri="{FF2B5EF4-FFF2-40B4-BE49-F238E27FC236}">
                <a16:creationId xmlns:a16="http://schemas.microsoft.com/office/drawing/2014/main" id="{8B8AE3D9-8216-47B7-03CB-9DA922B8C598}"/>
              </a:ext>
            </a:extLst>
          </p:cNvPr>
          <p:cNvSpPr>
            <a:spLocks noGrp="1"/>
          </p:cNvSpPr>
          <p:nvPr>
            <p:ph type="title"/>
          </p:nvPr>
        </p:nvSpPr>
        <p:spPr/>
        <p:txBody>
          <a:bodyPr/>
          <a:lstStyle/>
          <a:p>
            <a:endParaRPr lang="sv-SE"/>
          </a:p>
        </p:txBody>
      </p:sp>
      <p:sp>
        <p:nvSpPr>
          <p:cNvPr id="10" name="Text Placeholder 9">
            <a:extLst>
              <a:ext uri="{FF2B5EF4-FFF2-40B4-BE49-F238E27FC236}">
                <a16:creationId xmlns:a16="http://schemas.microsoft.com/office/drawing/2014/main" id="{53DF2DBE-6520-EDF9-982D-70F40F13EB06}"/>
              </a:ext>
            </a:extLst>
          </p:cNvPr>
          <p:cNvSpPr>
            <a:spLocks noGrp="1"/>
          </p:cNvSpPr>
          <p:nvPr>
            <p:ph type="body" sz="quarter" idx="20"/>
          </p:nvPr>
        </p:nvSpPr>
        <p:spPr>
          <a:xfrm>
            <a:off x="2800505" y="5089748"/>
            <a:ext cx="4518438" cy="247898"/>
          </a:xfrm>
        </p:spPr>
        <p:txBody>
          <a:bodyPr>
            <a:normAutofit fontScale="70000" lnSpcReduction="20000"/>
          </a:bodyPr>
          <a:lstStyle/>
          <a:p>
            <a:r>
              <a:rPr lang="en-US" b="1" dirty="0">
                <a:highlight>
                  <a:srgbClr val="000000"/>
                </a:highlight>
              </a:rPr>
              <a:t>Detailed description of the UART Console with problematic code</a:t>
            </a:r>
            <a:endParaRPr lang="sv-SE" b="1" dirty="0">
              <a:highlight>
                <a:srgbClr val="000000"/>
              </a:highlight>
            </a:endParaRPr>
          </a:p>
        </p:txBody>
      </p:sp>
      <p:pic>
        <p:nvPicPr>
          <p:cNvPr id="11" name="Picture 10" descr="A close-up of a computer error&#10;&#10;Description automatically generated">
            <a:extLst>
              <a:ext uri="{FF2B5EF4-FFF2-40B4-BE49-F238E27FC236}">
                <a16:creationId xmlns:a16="http://schemas.microsoft.com/office/drawing/2014/main" id="{44F6DFCF-195F-2DD6-4070-43B71F19012D}"/>
              </a:ext>
            </a:extLst>
          </p:cNvPr>
          <p:cNvPicPr>
            <a:picLocks noChangeAspect="1"/>
          </p:cNvPicPr>
          <p:nvPr/>
        </p:nvPicPr>
        <p:blipFill>
          <a:blip r:embed="rId2"/>
          <a:stretch>
            <a:fillRect/>
          </a:stretch>
        </p:blipFill>
        <p:spPr>
          <a:xfrm>
            <a:off x="440818" y="553244"/>
            <a:ext cx="9262134" cy="4465313"/>
          </a:xfrm>
          <a:prstGeom prst="rect">
            <a:avLst/>
          </a:prstGeom>
        </p:spPr>
      </p:pic>
    </p:spTree>
    <p:extLst>
      <p:ext uri="{BB962C8B-B14F-4D97-AF65-F5344CB8AC3E}">
        <p14:creationId xmlns:p14="http://schemas.microsoft.com/office/powerpoint/2010/main" val="11657701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E0398B-35D2-4354-97D4-B14703059E11}"/>
              </a:ext>
            </a:extLst>
          </p:cNvPr>
          <p:cNvSpPr>
            <a:spLocks noGrp="1"/>
          </p:cNvSpPr>
          <p:nvPr>
            <p:ph type="title"/>
          </p:nvPr>
        </p:nvSpPr>
        <p:spPr>
          <a:xfrm>
            <a:off x="505607" y="625252"/>
            <a:ext cx="4718409" cy="1550950"/>
          </a:xfrm>
        </p:spPr>
        <p:txBody>
          <a:bodyPr/>
          <a:lstStyle/>
          <a:p>
            <a:r>
              <a:rPr lang="en-US" sz="2000" dirty="0"/>
              <a:t>The RBL and SBL are working fine. But the problem arises in problematic code when the main application starts working.</a:t>
            </a:r>
          </a:p>
        </p:txBody>
      </p:sp>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4</a:t>
            </a:fld>
            <a:endParaRPr lang="en-GB" noProof="0" dirty="0"/>
          </a:p>
        </p:txBody>
      </p:sp>
      <p:pic>
        <p:nvPicPr>
          <p:cNvPr id="10" name="Content Placeholder 9">
            <a:extLst>
              <a:ext uri="{FF2B5EF4-FFF2-40B4-BE49-F238E27FC236}">
                <a16:creationId xmlns:a16="http://schemas.microsoft.com/office/drawing/2014/main" id="{1C5DC527-9EF9-4CB3-A5F8-62D9F7D932A6}"/>
              </a:ext>
            </a:extLst>
          </p:cNvPr>
          <p:cNvPicPr>
            <a:picLocks noGrp="1" noChangeAspect="1"/>
          </p:cNvPicPr>
          <p:nvPr>
            <p:ph sz="quarter" idx="35"/>
          </p:nvPr>
        </p:nvPicPr>
        <p:blipFill>
          <a:blip r:embed="rId2"/>
          <a:stretch>
            <a:fillRect/>
          </a:stretch>
        </p:blipFill>
        <p:spPr>
          <a:xfrm>
            <a:off x="5312919" y="586469"/>
            <a:ext cx="4518025" cy="1839626"/>
          </a:xfrm>
          <a:prstGeom prst="rect">
            <a:avLst/>
          </a:prstGeom>
        </p:spPr>
      </p:pic>
    </p:spTree>
    <p:extLst>
      <p:ext uri="{BB962C8B-B14F-4D97-AF65-F5344CB8AC3E}">
        <p14:creationId xmlns:p14="http://schemas.microsoft.com/office/powerpoint/2010/main" val="35895742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5</a:t>
            </a:fld>
            <a:endParaRPr lang="en-GB" noProof="0" dirty="0"/>
          </a:p>
        </p:txBody>
      </p:sp>
      <p:pic>
        <p:nvPicPr>
          <p:cNvPr id="3074" name="Picture 2" descr="Media">
            <a:extLst>
              <a:ext uri="{FF2B5EF4-FFF2-40B4-BE49-F238E27FC236}">
                <a16:creationId xmlns:a16="http://schemas.microsoft.com/office/drawing/2014/main" id="{294580F6-664A-CCE5-96F8-DEB3B48AD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584" y="1022009"/>
            <a:ext cx="5455713" cy="4092637"/>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3F816C64-3903-9F29-A4A0-5BB3641A7ACF}"/>
              </a:ext>
            </a:extLst>
          </p:cNvPr>
          <p:cNvSpPr>
            <a:spLocks noGrp="1"/>
          </p:cNvSpPr>
          <p:nvPr>
            <p:ph type="title"/>
          </p:nvPr>
        </p:nvSpPr>
        <p:spPr/>
        <p:txBody>
          <a:bodyPr/>
          <a:lstStyle/>
          <a:p>
            <a:r>
              <a:rPr lang="en-US" dirty="0"/>
              <a:t>UART-TX data during startup instability time</a:t>
            </a:r>
            <a:br>
              <a:rPr lang="sv-SE" dirty="0"/>
            </a:br>
            <a:endParaRPr lang="sv-SE" dirty="0"/>
          </a:p>
        </p:txBody>
      </p:sp>
    </p:spTree>
    <p:extLst>
      <p:ext uri="{BB962C8B-B14F-4D97-AF65-F5344CB8AC3E}">
        <p14:creationId xmlns:p14="http://schemas.microsoft.com/office/powerpoint/2010/main" val="2075399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E0398B-35D2-4354-97D4-B14703059E11}"/>
              </a:ext>
            </a:extLst>
          </p:cNvPr>
          <p:cNvSpPr>
            <a:spLocks noGrp="1"/>
          </p:cNvSpPr>
          <p:nvPr>
            <p:ph type="title"/>
          </p:nvPr>
        </p:nvSpPr>
        <p:spPr/>
        <p:txBody>
          <a:bodyPr/>
          <a:lstStyle/>
          <a:p>
            <a:r>
              <a:rPr lang="en-US" b="1" dirty="0"/>
              <a:t>The same experiment in SPI communication</a:t>
            </a:r>
            <a:endParaRPr lang="en-US" dirty="0"/>
          </a:p>
        </p:txBody>
      </p:sp>
      <p:sp>
        <p:nvSpPr>
          <p:cNvPr id="9" name="Text Placeholder 8">
            <a:extLst>
              <a:ext uri="{FF2B5EF4-FFF2-40B4-BE49-F238E27FC236}">
                <a16:creationId xmlns:a16="http://schemas.microsoft.com/office/drawing/2014/main" id="{CFAC69FC-4274-489A-92A0-707384CCC25F}"/>
              </a:ext>
            </a:extLst>
          </p:cNvPr>
          <p:cNvSpPr>
            <a:spLocks noGrp="1"/>
          </p:cNvSpPr>
          <p:nvPr>
            <p:ph type="body" sz="quarter" idx="20"/>
          </p:nvPr>
        </p:nvSpPr>
        <p:spPr>
          <a:xfrm>
            <a:off x="399480" y="1497082"/>
            <a:ext cx="4752528" cy="1063775"/>
          </a:xfrm>
        </p:spPr>
        <p:txBody>
          <a:bodyPr/>
          <a:lstStyle/>
          <a:p>
            <a:pPr marL="0" indent="0">
              <a:buNone/>
            </a:pPr>
            <a:endParaRPr lang="en-US" dirty="0"/>
          </a:p>
          <a:p>
            <a:pPr marL="0" indent="0">
              <a:buNone/>
            </a:pPr>
            <a:r>
              <a:rPr lang="en-US" dirty="0"/>
              <a:t>Furthermore, When I have added SPI interface to the code which has 84 GPIOs, the instability is seen also in SPI clock signal.</a:t>
            </a:r>
          </a:p>
        </p:txBody>
      </p:sp>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6</a:t>
            </a:fld>
            <a:endParaRPr lang="en-GB" noProof="0" dirty="0"/>
          </a:p>
        </p:txBody>
      </p:sp>
      <p:sp>
        <p:nvSpPr>
          <p:cNvPr id="10" name="Content Placeholder 9">
            <a:extLst>
              <a:ext uri="{FF2B5EF4-FFF2-40B4-BE49-F238E27FC236}">
                <a16:creationId xmlns:a16="http://schemas.microsoft.com/office/drawing/2014/main" id="{D86F8F71-7F37-B67A-B7F6-D71686772C63}"/>
              </a:ext>
            </a:extLst>
          </p:cNvPr>
          <p:cNvSpPr>
            <a:spLocks noGrp="1"/>
          </p:cNvSpPr>
          <p:nvPr>
            <p:ph sz="quarter" idx="35"/>
          </p:nvPr>
        </p:nvSpPr>
        <p:spPr>
          <a:xfrm>
            <a:off x="5200743" y="1497080"/>
            <a:ext cx="4518438" cy="3418950"/>
          </a:xfrm>
        </p:spPr>
        <p:txBody>
          <a:bodyPr/>
          <a:lstStyle/>
          <a:p>
            <a:endParaRPr lang="sv-SE" dirty="0"/>
          </a:p>
        </p:txBody>
      </p:sp>
      <p:sp>
        <p:nvSpPr>
          <p:cNvPr id="14" name="Title 7">
            <a:extLst>
              <a:ext uri="{FF2B5EF4-FFF2-40B4-BE49-F238E27FC236}">
                <a16:creationId xmlns:a16="http://schemas.microsoft.com/office/drawing/2014/main" id="{FF9592EC-7DEC-510E-B041-EBD85C8086DB}"/>
              </a:ext>
            </a:extLst>
          </p:cNvPr>
          <p:cNvSpPr txBox="1">
            <a:spLocks/>
          </p:cNvSpPr>
          <p:nvPr/>
        </p:nvSpPr>
        <p:spPr>
          <a:xfrm>
            <a:off x="376207" y="1497079"/>
            <a:ext cx="4824536"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026" name="Picture 2" descr="Media">
            <a:extLst>
              <a:ext uri="{FF2B5EF4-FFF2-40B4-BE49-F238E27FC236}">
                <a16:creationId xmlns:a16="http://schemas.microsoft.com/office/drawing/2014/main" id="{6C060C34-8AC3-0ED7-FE54-87B820E14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870" y="1488834"/>
            <a:ext cx="4557650" cy="3418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47144F8-02FA-A6C5-9C01-C000DAAB7AFC}"/>
              </a:ext>
            </a:extLst>
          </p:cNvPr>
          <p:cNvSpPr txBox="1"/>
          <p:nvPr/>
        </p:nvSpPr>
        <p:spPr>
          <a:xfrm>
            <a:off x="5368032" y="4994326"/>
            <a:ext cx="4032448" cy="323037"/>
          </a:xfrm>
          <a:prstGeom prst="rect">
            <a:avLst/>
          </a:prstGeom>
          <a:noFill/>
        </p:spPr>
        <p:txBody>
          <a:bodyPr wrap="square" rtlCol="0">
            <a:spAutoFit/>
          </a:bodyPr>
          <a:lstStyle/>
          <a:p>
            <a:r>
              <a:rPr lang="en-US" dirty="0"/>
              <a:t>SPI Clock during startup instability time</a:t>
            </a:r>
            <a:endParaRPr lang="sv-SE" dirty="0"/>
          </a:p>
        </p:txBody>
      </p:sp>
    </p:spTree>
    <p:extLst>
      <p:ext uri="{BB962C8B-B14F-4D97-AF65-F5344CB8AC3E}">
        <p14:creationId xmlns:p14="http://schemas.microsoft.com/office/powerpoint/2010/main" val="2271611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E0398B-35D2-4354-97D4-B14703059E11}"/>
              </a:ext>
            </a:extLst>
          </p:cNvPr>
          <p:cNvSpPr>
            <a:spLocks noGrp="1"/>
          </p:cNvSpPr>
          <p:nvPr>
            <p:ph type="title"/>
          </p:nvPr>
        </p:nvSpPr>
        <p:spPr>
          <a:xfrm>
            <a:off x="210451" y="914425"/>
            <a:ext cx="9318916" cy="359378"/>
          </a:xfrm>
        </p:spPr>
        <p:txBody>
          <a:bodyPr/>
          <a:lstStyle/>
          <a:p>
            <a:r>
              <a:rPr lang="en-US" b="1" dirty="0"/>
              <a:t>The direct relation between instability and the number of added GPIOs</a:t>
            </a:r>
            <a:endParaRPr lang="en-US" dirty="0"/>
          </a:p>
        </p:txBody>
      </p:sp>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7</a:t>
            </a:fld>
            <a:endParaRPr lang="en-GB" noProof="0" dirty="0"/>
          </a:p>
        </p:txBody>
      </p:sp>
      <p:sp>
        <p:nvSpPr>
          <p:cNvPr id="4" name="Title 7">
            <a:extLst>
              <a:ext uri="{FF2B5EF4-FFF2-40B4-BE49-F238E27FC236}">
                <a16:creationId xmlns:a16="http://schemas.microsoft.com/office/drawing/2014/main" id="{D8906F23-779D-3D6F-70B0-7E9F30897D5F}"/>
              </a:ext>
            </a:extLst>
          </p:cNvPr>
          <p:cNvSpPr txBox="1">
            <a:spLocks/>
          </p:cNvSpPr>
          <p:nvPr/>
        </p:nvSpPr>
        <p:spPr>
          <a:xfrm>
            <a:off x="376207" y="1497079"/>
            <a:ext cx="4824536"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itle 7">
            <a:extLst>
              <a:ext uri="{FF2B5EF4-FFF2-40B4-BE49-F238E27FC236}">
                <a16:creationId xmlns:a16="http://schemas.microsoft.com/office/drawing/2014/main" id="{0F64EFA1-7918-4814-0F9D-6BBEF309CBFC}"/>
              </a:ext>
            </a:extLst>
          </p:cNvPr>
          <p:cNvSpPr txBox="1">
            <a:spLocks/>
          </p:cNvSpPr>
          <p:nvPr/>
        </p:nvSpPr>
        <p:spPr>
          <a:xfrm>
            <a:off x="528606" y="1649479"/>
            <a:ext cx="8583841"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It seems that the more GPIOs added to the code the worse the instability arises in the MCU. For example, when I add 15 GPIOs, rarely could I see the problem and by adding 10 GPIOs the problem is not seen anymore.</a:t>
            </a:r>
          </a:p>
        </p:txBody>
      </p:sp>
    </p:spTree>
    <p:extLst>
      <p:ext uri="{BB962C8B-B14F-4D97-AF65-F5344CB8AC3E}">
        <p14:creationId xmlns:p14="http://schemas.microsoft.com/office/powerpoint/2010/main" val="1723582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E0398B-35D2-4354-97D4-B14703059E11}"/>
              </a:ext>
            </a:extLst>
          </p:cNvPr>
          <p:cNvSpPr>
            <a:spLocks noGrp="1"/>
          </p:cNvSpPr>
          <p:nvPr>
            <p:ph type="title"/>
          </p:nvPr>
        </p:nvSpPr>
        <p:spPr>
          <a:xfrm>
            <a:off x="210451" y="914425"/>
            <a:ext cx="9318916" cy="359378"/>
          </a:xfrm>
        </p:spPr>
        <p:txBody>
          <a:bodyPr/>
          <a:lstStyle/>
          <a:p>
            <a:r>
              <a:rPr lang="en-US" b="1" dirty="0"/>
              <a:t>The direct relation between instability time and the duration that the board has been off</a:t>
            </a:r>
            <a:endParaRPr lang="en-US" dirty="0"/>
          </a:p>
        </p:txBody>
      </p:sp>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8</a:t>
            </a:fld>
            <a:endParaRPr lang="en-GB" noProof="0" dirty="0"/>
          </a:p>
        </p:txBody>
      </p:sp>
      <p:sp>
        <p:nvSpPr>
          <p:cNvPr id="4" name="Title 7">
            <a:extLst>
              <a:ext uri="{FF2B5EF4-FFF2-40B4-BE49-F238E27FC236}">
                <a16:creationId xmlns:a16="http://schemas.microsoft.com/office/drawing/2014/main" id="{D8906F23-779D-3D6F-70B0-7E9F30897D5F}"/>
              </a:ext>
            </a:extLst>
          </p:cNvPr>
          <p:cNvSpPr txBox="1">
            <a:spLocks/>
          </p:cNvSpPr>
          <p:nvPr/>
        </p:nvSpPr>
        <p:spPr>
          <a:xfrm>
            <a:off x="376207" y="1497079"/>
            <a:ext cx="4824536"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itle 7">
            <a:extLst>
              <a:ext uri="{FF2B5EF4-FFF2-40B4-BE49-F238E27FC236}">
                <a16:creationId xmlns:a16="http://schemas.microsoft.com/office/drawing/2014/main" id="{0F64EFA1-7918-4814-0F9D-6BBEF309CBFC}"/>
              </a:ext>
            </a:extLst>
          </p:cNvPr>
          <p:cNvSpPr txBox="1">
            <a:spLocks/>
          </p:cNvSpPr>
          <p:nvPr/>
        </p:nvSpPr>
        <p:spPr>
          <a:xfrm>
            <a:off x="528606" y="2209428"/>
            <a:ext cx="8583841"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dirty="0"/>
              <a:t>It seems that the more time the board has been off, the longer the instability shows up. For example, if the board has been off for a long time it takes about 30 seconds for stabilization, but after stabilization, if the board is powered down and off without significant delay, the instability does not occur or occur for a short period.</a:t>
            </a:r>
          </a:p>
        </p:txBody>
      </p:sp>
    </p:spTree>
    <p:extLst>
      <p:ext uri="{BB962C8B-B14F-4D97-AF65-F5344CB8AC3E}">
        <p14:creationId xmlns:p14="http://schemas.microsoft.com/office/powerpoint/2010/main" val="20152126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E0398B-35D2-4354-97D4-B14703059E11}"/>
              </a:ext>
            </a:extLst>
          </p:cNvPr>
          <p:cNvSpPr>
            <a:spLocks noGrp="1"/>
          </p:cNvSpPr>
          <p:nvPr>
            <p:ph type="title"/>
          </p:nvPr>
        </p:nvSpPr>
        <p:spPr>
          <a:xfrm>
            <a:off x="210451" y="914425"/>
            <a:ext cx="9318916" cy="359378"/>
          </a:xfrm>
        </p:spPr>
        <p:txBody>
          <a:bodyPr/>
          <a:lstStyle/>
          <a:p>
            <a:r>
              <a:rPr lang="en-US" b="1" dirty="0"/>
              <a:t>The same code works fine in TI-AM263x CC EVM board</a:t>
            </a:r>
            <a:endParaRPr lang="en-US" dirty="0"/>
          </a:p>
        </p:txBody>
      </p:sp>
      <p:sp>
        <p:nvSpPr>
          <p:cNvPr id="5" name="Date Placeholder 4">
            <a:extLst>
              <a:ext uri="{FF2B5EF4-FFF2-40B4-BE49-F238E27FC236}">
                <a16:creationId xmlns:a16="http://schemas.microsoft.com/office/drawing/2014/main" id="{3A705EF1-BCA6-1644-8854-B62ABB997119}"/>
              </a:ext>
            </a:extLst>
          </p:cNvPr>
          <p:cNvSpPr>
            <a:spLocks noGrp="1"/>
          </p:cNvSpPr>
          <p:nvPr>
            <p:ph type="dt" sz="half" idx="2"/>
          </p:nvPr>
        </p:nvSpPr>
        <p:spPr/>
        <p:txBody>
          <a:bodyPr/>
          <a:lstStyle/>
          <a:p>
            <a:r>
              <a:rPr lang="en-US" noProof="0"/>
              <a:t>YYYY.MM.DD</a:t>
            </a:r>
            <a:endParaRPr lang="en-GB" noProof="0" dirty="0"/>
          </a:p>
        </p:txBody>
      </p:sp>
      <p:sp>
        <p:nvSpPr>
          <p:cNvPr id="6" name="Footer Placeholder 5">
            <a:extLst>
              <a:ext uri="{FF2B5EF4-FFF2-40B4-BE49-F238E27FC236}">
                <a16:creationId xmlns:a16="http://schemas.microsoft.com/office/drawing/2014/main" id="{DE7C5C27-70D7-CE47-B41B-FE67091E74B3}"/>
              </a:ext>
            </a:extLst>
          </p:cNvPr>
          <p:cNvSpPr>
            <a:spLocks noGrp="1"/>
          </p:cNvSpPr>
          <p:nvPr>
            <p:ph type="ftr" sz="quarter" idx="3"/>
          </p:nvPr>
        </p:nvSpPr>
        <p:spPr/>
        <p:txBody>
          <a:bodyPr/>
          <a:lstStyle/>
          <a:p>
            <a:r>
              <a:rPr lang="en-US" noProof="0">
                <a:solidFill>
                  <a:schemeClr val="bg1">
                    <a:lumMod val="50000"/>
                  </a:schemeClr>
                </a:solidFill>
              </a:rPr>
              <a:t>Presentation title, Full name, Security Class: Proprietary</a:t>
            </a:r>
            <a:endParaRPr lang="en-GB" noProof="0" dirty="0">
              <a:solidFill>
                <a:schemeClr val="bg1">
                  <a:lumMod val="50000"/>
                </a:schemeClr>
              </a:solidFill>
            </a:endParaRPr>
          </a:p>
        </p:txBody>
      </p:sp>
      <p:sp>
        <p:nvSpPr>
          <p:cNvPr id="7" name="Slide Number Placeholder 6">
            <a:extLst>
              <a:ext uri="{FF2B5EF4-FFF2-40B4-BE49-F238E27FC236}">
                <a16:creationId xmlns:a16="http://schemas.microsoft.com/office/drawing/2014/main" id="{011469D6-DA7E-D343-AA2B-82869C2F46B3}"/>
              </a:ext>
            </a:extLst>
          </p:cNvPr>
          <p:cNvSpPr>
            <a:spLocks noGrp="1"/>
          </p:cNvSpPr>
          <p:nvPr>
            <p:ph type="sldNum" sz="quarter" idx="4"/>
          </p:nvPr>
        </p:nvSpPr>
        <p:spPr/>
        <p:txBody>
          <a:bodyPr/>
          <a:lstStyle/>
          <a:p>
            <a:fld id="{EECA8F73-ACC7-A64F-8F77-C8CBCE9A3AB4}" type="slidenum">
              <a:rPr lang="en-GB" noProof="0" smtClean="0"/>
              <a:pPr/>
              <a:t>9</a:t>
            </a:fld>
            <a:endParaRPr lang="en-GB" noProof="0" dirty="0"/>
          </a:p>
        </p:txBody>
      </p:sp>
      <p:sp>
        <p:nvSpPr>
          <p:cNvPr id="4" name="Title 7">
            <a:extLst>
              <a:ext uri="{FF2B5EF4-FFF2-40B4-BE49-F238E27FC236}">
                <a16:creationId xmlns:a16="http://schemas.microsoft.com/office/drawing/2014/main" id="{D8906F23-779D-3D6F-70B0-7E9F30897D5F}"/>
              </a:ext>
            </a:extLst>
          </p:cNvPr>
          <p:cNvSpPr txBox="1">
            <a:spLocks/>
          </p:cNvSpPr>
          <p:nvPr/>
        </p:nvSpPr>
        <p:spPr>
          <a:xfrm>
            <a:off x="376207" y="1497079"/>
            <a:ext cx="4824536" cy="1839626"/>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itle 7">
            <a:extLst>
              <a:ext uri="{FF2B5EF4-FFF2-40B4-BE49-F238E27FC236}">
                <a16:creationId xmlns:a16="http://schemas.microsoft.com/office/drawing/2014/main" id="{0F64EFA1-7918-4814-0F9D-6BBEF309CBFC}"/>
              </a:ext>
            </a:extLst>
          </p:cNvPr>
          <p:cNvSpPr txBox="1">
            <a:spLocks/>
          </p:cNvSpPr>
          <p:nvPr/>
        </p:nvSpPr>
        <p:spPr>
          <a:xfrm>
            <a:off x="528606" y="2209428"/>
            <a:ext cx="8583841" cy="936104"/>
          </a:xfrm>
          <a:prstGeom prst="rect">
            <a:avLst/>
          </a:prstGeom>
        </p:spPr>
        <p:txBody>
          <a:bodyPr vert="horz" lIns="91440" tIns="45720" rIns="91440" bIns="45720" rtlCol="0" anchor="b" anchorCtr="0">
            <a:noAutofit/>
          </a:bodyPr>
          <a:lstStyle>
            <a:lvl1pPr algn="l" defTabSz="380985"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dirty="0"/>
              <a:t>It seems that it is not a software issue since the same code is working fine on the EVM board. </a:t>
            </a:r>
          </a:p>
        </p:txBody>
      </p:sp>
    </p:spTree>
    <p:extLst>
      <p:ext uri="{BB962C8B-B14F-4D97-AF65-F5344CB8AC3E}">
        <p14:creationId xmlns:p14="http://schemas.microsoft.com/office/powerpoint/2010/main" val="30395523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olvo Cars (dark theme)">
  <a:themeElements>
    <a:clrScheme name="Volvo colours">
      <a:dk1>
        <a:srgbClr val="000000"/>
      </a:dk1>
      <a:lt1>
        <a:srgbClr val="FFFFFF"/>
      </a:lt1>
      <a:dk2>
        <a:srgbClr val="252A3A"/>
      </a:dk2>
      <a:lt2>
        <a:srgbClr val="3D567E"/>
      </a:lt2>
      <a:accent1>
        <a:srgbClr val="BF834B"/>
      </a:accent1>
      <a:accent2>
        <a:srgbClr val="D9B48B"/>
      </a:accent2>
      <a:accent3>
        <a:srgbClr val="A13432"/>
      </a:accent3>
      <a:accent4>
        <a:srgbClr val="D7A49C"/>
      </a:accent4>
      <a:accent5>
        <a:srgbClr val="68875C"/>
      </a:accent5>
      <a:accent6>
        <a:srgbClr val="A4AE9B"/>
      </a:accent6>
      <a:hlink>
        <a:srgbClr val="8897AF"/>
      </a:hlink>
      <a:folHlink>
        <a:srgbClr val="BFC8D2"/>
      </a:folHlink>
    </a:clrScheme>
    <a:fontScheme name="Volvo Cars">
      <a:majorFont>
        <a:latin typeface="Volvo Novum"/>
        <a:ea typeface=""/>
        <a:cs typeface=""/>
      </a:majorFont>
      <a:minorFont>
        <a:latin typeface="Volvo Novum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20000"/>
          </a:lnSpc>
          <a:defRPr sz="1200" dirty="0">
            <a:latin typeface="Volvo Novum Light" panose="020B0303040502060204" pitchFamily="34" charset="77"/>
          </a:defRPr>
        </a:defPPr>
      </a:lstStyle>
    </a:txDef>
  </a:objectDefaults>
  <a:extraClrSchemeLst/>
  <a:extLst>
    <a:ext uri="{05A4C25C-085E-4340-85A3-A5531E510DB2}">
      <thm15:themeFamily xmlns:thm15="http://schemas.microsoft.com/office/thememl/2012/main" name="Presentation1" id="{D7F690E3-EEFA-F34E-BA27-35AD66F7E227}" vid="{888EFCF3-66A8-0B44-B3C7-B052F5EE0F16}"/>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emplate>blank</Template>
  <TotalTime>46340</TotalTime>
  <Words>554</Words>
  <Application>Microsoft Office PowerPoint</Application>
  <PresentationFormat>Custom</PresentationFormat>
  <Paragraphs>42</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Volvo Novum Medium</vt:lpstr>
      <vt:lpstr>Calibri</vt:lpstr>
      <vt:lpstr>Wingdings 3</vt:lpstr>
      <vt:lpstr>Volvo Broad Pro</vt:lpstr>
      <vt:lpstr>Volvo Novum Light</vt:lpstr>
      <vt:lpstr>Volvo Novum</vt:lpstr>
      <vt:lpstr>Century Gothic</vt:lpstr>
      <vt:lpstr>Volvo Cars (dark theme)</vt:lpstr>
      <vt:lpstr>Ion</vt:lpstr>
      <vt:lpstr>Instability at startup in HW1</vt:lpstr>
      <vt:lpstr>PowerPoint Presentation</vt:lpstr>
      <vt:lpstr>PowerPoint Presentation</vt:lpstr>
      <vt:lpstr>The RBL and SBL are working fine. But the problem arises in problematic code when the main application starts working.</vt:lpstr>
      <vt:lpstr>UART-TX data during startup instability time </vt:lpstr>
      <vt:lpstr>The same experiment in SPI communication</vt:lpstr>
      <vt:lpstr>The direct relation between instability and the number of added GPIOs</vt:lpstr>
      <vt:lpstr>The direct relation between instability time and the duration that the board has been off</vt:lpstr>
      <vt:lpstr>The same code works fine in TI-AM263x CC EVM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 AM263x EVM Setup and Toolchains</dc:title>
  <dc:creator>Mardani, Saman</dc:creator>
  <cp:lastModifiedBy>Mardani, Saman</cp:lastModifiedBy>
  <cp:revision>3</cp:revision>
  <dcterms:created xsi:type="dcterms:W3CDTF">2022-07-13T07:50:50Z</dcterms:created>
  <dcterms:modified xsi:type="dcterms:W3CDTF">2023-11-13T08:19:41Z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2022-07-13T07:52:27Z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ContentBits">
    <vt:lpwstr>0</vt:lpwstr>
  </property>
</Properties>
</file>