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3" r:id="rId3"/>
    <p:sldId id="274" r:id="rId4"/>
    <p:sldId id="275" r:id="rId5"/>
    <p:sldId id="276" r:id="rId6"/>
    <p:sldId id="277" r:id="rId7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91" d="100"/>
          <a:sy n="91" d="100"/>
        </p:scale>
        <p:origin x="544" y="6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J-Flash Operation Guide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MSP Team</a:t>
            </a:r>
          </a:p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C1790-DAD7-4682-A6E5-0A6978D477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D39C46-C58F-4E37-A495-849ABFECF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96" y="601766"/>
            <a:ext cx="3041806" cy="12510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205448-B992-45B1-8C14-23084697B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671" y="797211"/>
            <a:ext cx="2940201" cy="29020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3C60CA-ECA2-4D75-9054-4ECF7AC68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841" y="797211"/>
            <a:ext cx="2495678" cy="34291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D130180-7AFF-416F-A495-7D8CB0585F60}"/>
              </a:ext>
            </a:extLst>
          </p:cNvPr>
          <p:cNvSpPr txBox="1"/>
          <p:nvPr/>
        </p:nvSpPr>
        <p:spPr>
          <a:xfrm>
            <a:off x="104702" y="194239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Basic setting for development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3A6D5F-4AA6-4A16-A3E4-BFB7B89E6E1F}"/>
              </a:ext>
            </a:extLst>
          </p:cNvPr>
          <p:cNvSpPr txBox="1"/>
          <p:nvPr/>
        </p:nvSpPr>
        <p:spPr>
          <a:xfrm>
            <a:off x="104701" y="2105781"/>
            <a:ext cx="39717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Important note:</a:t>
            </a:r>
          </a:p>
          <a:p>
            <a:endParaRPr lang="en-US" altLang="zh-CN" b="1" dirty="0">
              <a:solidFill>
                <a:srgbClr val="C00000"/>
              </a:solidFill>
            </a:endParaRPr>
          </a:p>
          <a:p>
            <a:r>
              <a:rPr lang="en-US" sz="1600" b="1" dirty="0"/>
              <a:t>Make sure you do NOT erase the NONMAIN Flash area if you do not loading a new NONMAIN value to device. </a:t>
            </a:r>
          </a:p>
          <a:p>
            <a:r>
              <a:rPr lang="en-US" sz="1600" b="1" dirty="0"/>
              <a:t>An empty NONMAIN will make the device can NOT be accessed anymore.</a:t>
            </a:r>
          </a:p>
        </p:txBody>
      </p:sp>
    </p:spTree>
    <p:extLst>
      <p:ext uri="{BB962C8B-B14F-4D97-AF65-F5344CB8AC3E}">
        <p14:creationId xmlns:p14="http://schemas.microsoft.com/office/powerpoint/2010/main" val="202376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41867D-9053-43EC-B75E-0F12B4FFF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62" y="1065982"/>
            <a:ext cx="1860646" cy="29656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B2ADAC-6740-4800-9CC7-E88AB2C7A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808" y="1886698"/>
            <a:ext cx="2543797" cy="13241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317651-9627-4815-8E5A-90F59623E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5921" y="2123215"/>
            <a:ext cx="3082271" cy="10558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9C9F17-3DBB-4F57-8F02-397BCCB5DF90}"/>
              </a:ext>
            </a:extLst>
          </p:cNvPr>
          <p:cNvSpPr txBox="1"/>
          <p:nvPr/>
        </p:nvSpPr>
        <p:spPr>
          <a:xfrm>
            <a:off x="104702" y="194239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Connect the device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7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FBD88C-3727-4F33-B420-37126FA9E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059" y="733155"/>
            <a:ext cx="2819545" cy="6985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F285E7-5544-41F1-957D-3C5B1E39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089" y="599798"/>
            <a:ext cx="1854295" cy="96525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46A2C41-63F3-4BA8-A2AE-B982A167A88D}"/>
              </a:ext>
            </a:extLst>
          </p:cNvPr>
          <p:cNvCxnSpPr>
            <a:cxnSpLocks/>
          </p:cNvCxnSpPr>
          <p:nvPr/>
        </p:nvCxnSpPr>
        <p:spPr>
          <a:xfrm>
            <a:off x="3552898" y="1142191"/>
            <a:ext cx="8794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4979BA1-62A3-4447-8C7F-904FB8263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3043" y="3095031"/>
            <a:ext cx="2406774" cy="7112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75976A-6B23-4C9B-B10F-D87564F6A2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710" y="2416343"/>
            <a:ext cx="2381372" cy="212735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E6AEBD-4C63-4AFB-993D-8E660DD750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2778" y="2416343"/>
            <a:ext cx="2375022" cy="212100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A9BDC83-548D-482C-93D9-13E5FAE146F7}"/>
              </a:ext>
            </a:extLst>
          </p:cNvPr>
          <p:cNvCxnSpPr/>
          <p:nvPr/>
        </p:nvCxnSpPr>
        <p:spPr>
          <a:xfrm>
            <a:off x="104702" y="1898602"/>
            <a:ext cx="898345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FC3C0C3-918D-4E09-9565-3400C2A7A5F2}"/>
              </a:ext>
            </a:extLst>
          </p:cNvPr>
          <p:cNvSpPr txBox="1"/>
          <p:nvPr/>
        </p:nvSpPr>
        <p:spPr>
          <a:xfrm>
            <a:off x="130414" y="93353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303E05-BC92-418E-8B1A-9820CFF545F9}"/>
              </a:ext>
            </a:extLst>
          </p:cNvPr>
          <p:cNvSpPr txBox="1"/>
          <p:nvPr/>
        </p:nvSpPr>
        <p:spPr>
          <a:xfrm>
            <a:off x="104702" y="197280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4A16A1-57F8-406D-A04E-A4E92134B6F7}"/>
              </a:ext>
            </a:extLst>
          </p:cNvPr>
          <p:cNvSpPr txBox="1"/>
          <p:nvPr/>
        </p:nvSpPr>
        <p:spPr>
          <a:xfrm>
            <a:off x="104702" y="110477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Load the firmware to the device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D4470F-96E2-4EAD-A179-13B7381F4B0D}"/>
              </a:ext>
            </a:extLst>
          </p:cNvPr>
          <p:cNvCxnSpPr>
            <a:cxnSpLocks/>
          </p:cNvCxnSpPr>
          <p:nvPr/>
        </p:nvCxnSpPr>
        <p:spPr>
          <a:xfrm>
            <a:off x="2872355" y="3480022"/>
            <a:ext cx="4340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8A1075-7495-4D22-B62E-F7DCE040C376}"/>
              </a:ext>
            </a:extLst>
          </p:cNvPr>
          <p:cNvCxnSpPr>
            <a:cxnSpLocks/>
          </p:cNvCxnSpPr>
          <p:nvPr/>
        </p:nvCxnSpPr>
        <p:spPr>
          <a:xfrm>
            <a:off x="5820816" y="3480022"/>
            <a:ext cx="4340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AB8CC30-57F6-45FF-804A-8E08A33A6904}"/>
              </a:ext>
            </a:extLst>
          </p:cNvPr>
          <p:cNvSpPr/>
          <p:nvPr/>
        </p:nvSpPr>
        <p:spPr>
          <a:xfrm>
            <a:off x="1452089" y="1713936"/>
            <a:ext cx="641714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Important note: Make sure you don’t erase the NONMAIN</a:t>
            </a:r>
          </a:p>
        </p:txBody>
      </p:sp>
    </p:spTree>
    <p:extLst>
      <p:ext uri="{BB962C8B-B14F-4D97-AF65-F5344CB8AC3E}">
        <p14:creationId xmlns:p14="http://schemas.microsoft.com/office/powerpoint/2010/main" val="405162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A92EB8-AC45-4304-98E4-9485CDCD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6" y="2133630"/>
            <a:ext cx="3178658" cy="18119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B0B5E7-0E8B-4F5F-856A-4FBCAFE49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417" y="1943004"/>
            <a:ext cx="5635107" cy="2193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5D274D-44E7-4EC1-BB1D-151E31084576}"/>
              </a:ext>
            </a:extLst>
          </p:cNvPr>
          <p:cNvSpPr txBox="1"/>
          <p:nvPr/>
        </p:nvSpPr>
        <p:spPr>
          <a:xfrm>
            <a:off x="130414" y="775545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Read the</a:t>
            </a:r>
            <a:r>
              <a:rPr lang="zh-CN" altLang="en-US" dirty="0"/>
              <a:t> </a:t>
            </a:r>
            <a:r>
              <a:rPr lang="en-US" altLang="zh-CN" dirty="0"/>
              <a:t>firmware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0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5D274D-44E7-4EC1-BB1D-151E31084576}"/>
              </a:ext>
            </a:extLst>
          </p:cNvPr>
          <p:cNvSpPr txBox="1"/>
          <p:nvPr/>
        </p:nvSpPr>
        <p:spPr>
          <a:xfrm>
            <a:off x="800509" y="1278116"/>
            <a:ext cx="77653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Tips: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If you erased NONMAIN wrongly, but no new data was written.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Please write new NONMAIN value while maintaining the connection. As long as the connection is not disconnected, the debugger can always access and program firmware.</a:t>
            </a:r>
          </a:p>
        </p:txBody>
      </p:sp>
    </p:spTree>
    <p:extLst>
      <p:ext uri="{BB962C8B-B14F-4D97-AF65-F5344CB8AC3E}">
        <p14:creationId xmlns:p14="http://schemas.microsoft.com/office/powerpoint/2010/main" val="289031729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1DEEB12-3F7F-4BE3-B768-E7C36D2DAFC2}" vid="{F211C862-33B5-4D62-9C83-03F82420E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</Template>
  <TotalTime>68</TotalTime>
  <Words>118</Words>
  <Application>Microsoft Office PowerPoint</Application>
  <PresentationFormat>On-screen Show (16:9)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FinalPowerpoint</vt:lpstr>
      <vt:lpstr>J-Flash Operation Guide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Ye, Sal</dc:creator>
  <cp:keywords>Selective Disclosure</cp:keywords>
  <cp:lastModifiedBy>Ye, Sal</cp:lastModifiedBy>
  <cp:revision>13</cp:revision>
  <dcterms:created xsi:type="dcterms:W3CDTF">2023-09-21T06:14:58Z</dcterms:created>
  <dcterms:modified xsi:type="dcterms:W3CDTF">2023-09-26T09:33:25Z</dcterms:modified>
</cp:coreProperties>
</file>