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2" r:id="rId6"/>
    <p:sldId id="263" r:id="rId7"/>
    <p:sldId id="258" r:id="rId8"/>
    <p:sldId id="259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950234-77A1-EDD6-0483-7EEC43074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54C0AFB-367D-2F5D-8722-57BC3C296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D01C67-4C6D-32EC-70C0-287ED2B9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C4C-6582-42B3-8FE1-A902C9F281E8}" type="datetimeFigureOut">
              <a:rPr lang="zh-TW" altLang="en-US" smtClean="0"/>
              <a:t>2025/11/21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44DAE7-E9F6-FA7C-069F-F0D593B5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833F15-B4EB-6980-7CA0-422D90B6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836A-ED1B-47F5-99A8-2071C742D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71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A20135-8B98-DB7C-CCE5-21109BD8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0C6BB1B-31A3-E59C-9AC5-0E64AD1BC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F9D998-BF61-5771-66B8-C7619402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C4C-6582-42B3-8FE1-A902C9F281E8}" type="datetimeFigureOut">
              <a:rPr lang="zh-TW" altLang="en-US" smtClean="0"/>
              <a:t>2025/11/21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F7EEDA-6E92-8428-94F0-6D7937E2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E185E2-3A7B-AE3F-3108-9DFDF139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836A-ED1B-47F5-99A8-2071C742D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72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6772308-8D4E-ADB1-EA21-B1FCEBFE3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07E5E32-6279-4E75-C98A-47E28DFB2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1F9999-6CD8-E95A-F7B4-5DED3654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C4C-6582-42B3-8FE1-A902C9F281E8}" type="datetimeFigureOut">
              <a:rPr lang="zh-TW" altLang="en-US" smtClean="0"/>
              <a:t>2025/11/21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4FE36E-ACFB-46BD-A7BB-CB709890A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2263D4-71FF-9684-703F-D30BBD57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836A-ED1B-47F5-99A8-2071C742D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65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6E741E-F12F-D5B6-3A72-F2004468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C98C20-77AB-99B6-FDAA-62800EDC4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4C066D-F98A-20FD-6C40-F1C44EE1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C4C-6582-42B3-8FE1-A902C9F281E8}" type="datetimeFigureOut">
              <a:rPr lang="zh-TW" altLang="en-US" smtClean="0"/>
              <a:t>2025/11/21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2BE52B-1CBC-4849-E0F3-D9F4DAC4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D95689-D790-640D-1BDB-FB9C5D88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836A-ED1B-47F5-99A8-2071C742D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71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ADB1D7-C09C-E428-D188-FA993F7D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F5EA02C-0FED-5FCA-8DD7-F65A41269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18847B-0B8D-0576-D97C-F23A9AC0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C4C-6582-42B3-8FE1-A902C9F281E8}" type="datetimeFigureOut">
              <a:rPr lang="zh-TW" altLang="en-US" smtClean="0"/>
              <a:t>2025/11/21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D0A938-D01B-42E1-FC84-4086CC9B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B4CDB6-0CE5-0029-F3CC-1533CC84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836A-ED1B-47F5-99A8-2071C742D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37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7E50B3-80E1-8C60-E464-C8D4D5A3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9885D6-77E6-10BC-E101-17B5BF673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BE3EE30-ADFE-10B5-AB73-B12C348AA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8039E2-3DBE-6618-F679-FBF2EC6A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C4C-6582-42B3-8FE1-A902C9F281E8}" type="datetimeFigureOut">
              <a:rPr lang="zh-TW" altLang="en-US" smtClean="0"/>
              <a:t>2025/11/21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AAE11B6-F921-8AC8-9F8D-8F257BB3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F1582F8-3172-01CA-0CA4-8E45DEE6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836A-ED1B-47F5-99A8-2071C742D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99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DFDBBB-8D5A-71A3-48D8-B2D4671A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D7BFD46-E802-A419-3E59-099EC3EA9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ECEF1DB-BBC3-C898-0F4E-FB0F3CD74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E959FA3-9BA7-D945-3A9A-99E4E80F3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D439E36-DD6A-24ED-E292-23DD0E5F6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F6106EF-71AC-B682-C779-D52622DA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C4C-6582-42B3-8FE1-A902C9F281E8}" type="datetimeFigureOut">
              <a:rPr lang="zh-TW" altLang="en-US" smtClean="0"/>
              <a:t>2025/11/21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46E6515-D968-4863-2627-32F9FC6B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58D4795-18F7-A008-3450-C3D9D6F6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836A-ED1B-47F5-99A8-2071C742D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60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E96FB0-7D63-528F-4053-F6ABE6C7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7CF7325-3916-DA64-5701-4CF897C3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C4C-6582-42B3-8FE1-A902C9F281E8}" type="datetimeFigureOut">
              <a:rPr lang="zh-TW" altLang="en-US" smtClean="0"/>
              <a:t>2025/11/21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1B2AF62-030E-E4B1-D174-BB635308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A4B0E03-5D80-3A34-9122-A96F47DD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836A-ED1B-47F5-99A8-2071C742D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85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10C663A-E973-3139-9746-AD3EF004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C4C-6582-42B3-8FE1-A902C9F281E8}" type="datetimeFigureOut">
              <a:rPr lang="zh-TW" altLang="en-US" smtClean="0"/>
              <a:t>2025/11/21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B9A8C5F-297F-31B2-88EB-F14195BC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C6B876A-89FA-9AC5-4C8F-ACD467F5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836A-ED1B-47F5-99A8-2071C742D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65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A0CBFF-677F-32C4-3978-AABC28E9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284D8C-84A2-5BA9-A169-BB9AE5223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244F100-37B5-D1CC-4995-D58CD7FD5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A5CDCA6-6133-936B-B432-0D7B7F5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C4C-6582-42B3-8FE1-A902C9F281E8}" type="datetimeFigureOut">
              <a:rPr lang="zh-TW" altLang="en-US" smtClean="0"/>
              <a:t>2025/11/21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06F5B9-1A79-0CD1-D85B-5CF91D23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5C5542A-7605-AB74-230B-14633E2A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836A-ED1B-47F5-99A8-2071C742D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73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6712B5-8DBE-5E7E-F33B-ACDB653F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68EC820-9793-4178-C687-698726A4C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9CF0B0C-C4D1-A1BD-BE48-85D735123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7372D85-2634-5F9B-5D2A-00CA3D61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C4C-6582-42B3-8FE1-A902C9F281E8}" type="datetimeFigureOut">
              <a:rPr lang="zh-TW" altLang="en-US" smtClean="0"/>
              <a:t>2025/11/21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43FD939-291D-5869-C5F5-AD143B1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EB2915A-EEEF-5968-7CFD-816C456C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836A-ED1B-47F5-99A8-2071C742D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74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5544826-9741-8FAF-1627-3322EF20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2A0560A-E5F3-2F06-76B6-2F23CB4D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B1CE8E-54DC-E652-70CB-C3E75C6DB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C9CC4C-6582-42B3-8FE1-A902C9F281E8}" type="datetimeFigureOut">
              <a:rPr lang="zh-TW" altLang="en-US" smtClean="0"/>
              <a:t>2025/11/21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F6045A-C18B-8056-4256-B3C389125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82748D-0710-91C4-4F19-20D434404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CE836A-ED1B-47F5-99A8-2071C742DFD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7D35965-9030-3F42-FDC3-E0D928110B8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1731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zh-TW" altLang="en-US" sz="12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** USI LIMITED **</a:t>
            </a:r>
          </a:p>
        </p:txBody>
      </p:sp>
    </p:spTree>
    <p:extLst>
      <p:ext uri="{BB962C8B-B14F-4D97-AF65-F5344CB8AC3E}">
        <p14:creationId xmlns:p14="http://schemas.microsoft.com/office/powerpoint/2010/main" val="66658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ACEF854-548D-C213-6E6B-8AE5C7A0F3E8}"/>
              </a:ext>
            </a:extLst>
          </p:cNvPr>
          <p:cNvSpPr txBox="1"/>
          <p:nvPr/>
        </p:nvSpPr>
        <p:spPr>
          <a:xfrm>
            <a:off x="6663179" y="1075061"/>
            <a:ext cx="552882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4. Remove J15 jumper on </a:t>
            </a:r>
            <a:r>
              <a:rPr lang="en-US" altLang="zh-TW" dirty="0" err="1"/>
              <a:t>LaunchPad</a:t>
            </a:r>
            <a:r>
              <a:rPr lang="en-US" altLang="zh-TW" dirty="0"/>
              <a:t> to cut thermistor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C9604A7-64A6-5C8E-9BB2-72A373037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028" y="2124784"/>
            <a:ext cx="8431666" cy="4733216"/>
          </a:xfrm>
          <a:prstGeom prst="rect">
            <a:avLst/>
          </a:prstGeom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FDDA5F6-609D-43FB-8E84-495CD7C6EDD7}"/>
              </a:ext>
            </a:extLst>
          </p:cNvPr>
          <p:cNvCxnSpPr/>
          <p:nvPr/>
        </p:nvCxnSpPr>
        <p:spPr>
          <a:xfrm flipH="1">
            <a:off x="8817429" y="1578429"/>
            <a:ext cx="740228" cy="22098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73D7B636-2E7C-BC33-F5B0-A4CFD52F4246}"/>
              </a:ext>
            </a:extLst>
          </p:cNvPr>
          <p:cNvSpPr/>
          <p:nvPr/>
        </p:nvSpPr>
        <p:spPr>
          <a:xfrm>
            <a:off x="7881257" y="3646714"/>
            <a:ext cx="2547257" cy="1175657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3CD9FCFE-FE9E-2C7C-A27F-5C1602647562}"/>
              </a:ext>
            </a:extLst>
          </p:cNvPr>
          <p:cNvSpPr/>
          <p:nvPr/>
        </p:nvSpPr>
        <p:spPr>
          <a:xfrm>
            <a:off x="4278086" y="4441371"/>
            <a:ext cx="3069771" cy="957943"/>
          </a:xfrm>
          <a:prstGeom prst="wedgeRectCallout">
            <a:avLst>
              <a:gd name="adj1" fmla="val 66401"/>
              <a:gd name="adj2" fmla="val -5795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Remove J15 jumper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87057B1-8182-6AFE-9815-A381AF4B370E}"/>
              </a:ext>
            </a:extLst>
          </p:cNvPr>
          <p:cNvSpPr txBox="1"/>
          <p:nvPr/>
        </p:nvSpPr>
        <p:spPr>
          <a:xfrm>
            <a:off x="446314" y="1055914"/>
            <a:ext cx="418659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1. Hardware is MSPM0L1306 </a:t>
            </a:r>
            <a:r>
              <a:rPr lang="en-US" altLang="zh-TW" dirty="0" err="1"/>
              <a:t>LaunchPad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039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1DC2DF5-61CD-1DC6-AED2-E9AF8F3E7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4925"/>
            <a:ext cx="7781925" cy="555307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58F6443-E427-3A91-7B3E-F12272ACE78B}"/>
              </a:ext>
            </a:extLst>
          </p:cNvPr>
          <p:cNvSpPr txBox="1"/>
          <p:nvPr/>
        </p:nvSpPr>
        <p:spPr>
          <a:xfrm>
            <a:off x="500743" y="272142"/>
            <a:ext cx="888416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Measurement: use multimeter to measure the current from XDS2 to  MSPM0L1306SRHB</a:t>
            </a:r>
            <a:endParaRPr lang="zh-TW" altLang="en-US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B3B7942-BEB3-C763-8656-FA544337C799}"/>
              </a:ext>
            </a:extLst>
          </p:cNvPr>
          <p:cNvSpPr/>
          <p:nvPr/>
        </p:nvSpPr>
        <p:spPr>
          <a:xfrm>
            <a:off x="772886" y="3624943"/>
            <a:ext cx="1469571" cy="533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4E011BBB-EBBA-4580-3F1F-1C4865BEB5C8}"/>
              </a:ext>
            </a:extLst>
          </p:cNvPr>
          <p:cNvSpPr/>
          <p:nvPr/>
        </p:nvSpPr>
        <p:spPr>
          <a:xfrm>
            <a:off x="1045029" y="5550353"/>
            <a:ext cx="3069771" cy="1307647"/>
          </a:xfrm>
          <a:prstGeom prst="wedgeRectCallout">
            <a:avLst>
              <a:gd name="adj1" fmla="val -31117"/>
              <a:gd name="adj2" fmla="val -14659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Remove J101 3v3 Jumper to measure the current from </a:t>
            </a:r>
            <a:r>
              <a:rPr lang="en-US" altLang="zh-TW" dirty="0" err="1"/>
              <a:t>from</a:t>
            </a:r>
            <a:r>
              <a:rPr lang="en-US" altLang="zh-TW" dirty="0"/>
              <a:t> XDS2 to  MSPM0L1306SRHB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818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292932-AE1D-EE1B-3432-F57CA30F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27F127-0CF8-EE6B-1F5E-91D868752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3EA8FCC-FA04-16C4-51E9-2369FABFA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7"/>
            <a:ext cx="12192000" cy="684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9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3D8828-265C-D93D-AC86-94DE388F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6032E2-87E1-BFF4-2602-46DF1624F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F5BBDB2-6C28-6354-D462-980841B11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5" y="0"/>
            <a:ext cx="12043709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AB5EEF6-67BC-3BA0-E632-2B68449B91BF}"/>
              </a:ext>
            </a:extLst>
          </p:cNvPr>
          <p:cNvSpPr txBox="1"/>
          <p:nvPr/>
        </p:nvSpPr>
        <p:spPr>
          <a:xfrm>
            <a:off x="6580415" y="3678128"/>
            <a:ext cx="346165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Software configures unused Pins to input and pull low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99248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BFBF72-3518-8D4F-4AE6-E50A9171E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30101C-DE6E-E075-44FC-14BB6252A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298ED10-E6E8-1600-9DAE-1D61B0F56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59"/>
            <a:ext cx="12192000" cy="676708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AEA6346-D3D6-9584-32E9-D102EA480793}"/>
              </a:ext>
            </a:extLst>
          </p:cNvPr>
          <p:cNvSpPr txBox="1"/>
          <p:nvPr/>
        </p:nvSpPr>
        <p:spPr>
          <a:xfrm>
            <a:off x="6580415" y="3678128"/>
            <a:ext cx="346165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Software configures unused Pins to input and pull low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44611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3F8314-2D2C-5430-89E0-6C19FAF9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BA4FAB-626E-E593-F8BD-3CF5DABB8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D78D171-39A4-7DE5-9364-EA524115F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4" y="0"/>
            <a:ext cx="12105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E9C60D-722E-D3CA-D21B-2B2FB271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16A4E9-DF94-E8FA-1510-009F2DC4D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227B413-BC8D-3810-A805-BD0488621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57" y="878489"/>
            <a:ext cx="9582074" cy="589242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23670A1-4587-B0EF-00FD-FCD4841FF7DC}"/>
              </a:ext>
            </a:extLst>
          </p:cNvPr>
          <p:cNvSpPr txBox="1"/>
          <p:nvPr/>
        </p:nvSpPr>
        <p:spPr>
          <a:xfrm>
            <a:off x="576943" y="4306434"/>
            <a:ext cx="341811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SLAAE72 – DECEMBER 2022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9965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17071-254B-8DCE-C6CA-332B6C18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2E6B05-A049-9942-3A58-A9E59D45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85E4B92-B58C-A87A-98A2-8A9318E94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681037"/>
            <a:ext cx="11487150" cy="351472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6550EC3-2B86-F86A-C0AF-E0B0B4D9F3D4}"/>
              </a:ext>
            </a:extLst>
          </p:cNvPr>
          <p:cNvSpPr txBox="1"/>
          <p:nvPr/>
        </p:nvSpPr>
        <p:spPr>
          <a:xfrm>
            <a:off x="576943" y="4306434"/>
            <a:ext cx="341811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SLAAE72 – DECEMBER 2022</a:t>
            </a:r>
            <a:endParaRPr lang="zh-TW" altLang="en-US" sz="2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7810141-EA1E-41B3-E340-DB47BE10C5D8}"/>
              </a:ext>
            </a:extLst>
          </p:cNvPr>
          <p:cNvSpPr/>
          <p:nvPr/>
        </p:nvSpPr>
        <p:spPr>
          <a:xfrm>
            <a:off x="1001486" y="2841171"/>
            <a:ext cx="10733314" cy="500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99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70</Words>
  <Application>Microsoft Office PowerPoint</Application>
  <PresentationFormat>寬螢幕</PresentationFormat>
  <Paragraphs>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Xu 許嘉霖</dc:creator>
  <cp:lastModifiedBy>Steven Xu 許嘉霖</cp:lastModifiedBy>
  <cp:revision>13</cp:revision>
  <dcterms:created xsi:type="dcterms:W3CDTF">2025-11-21T02:48:35Z</dcterms:created>
  <dcterms:modified xsi:type="dcterms:W3CDTF">2025-11-21T02:58:32Z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2422b25-8177-432b-8e58-287f6c399b60_Enabled">
    <vt:lpwstr>true</vt:lpwstr>
  </property>
  <property fmtid="{D5CDD505-2E9C-101B-9397-08002B2CF9AE}" pid="3" name="MSIP_Label_42422b25-8177-432b-8e58-287f6c399b60_SetDate">
    <vt:lpwstr>2025-11-21T02:48:39Z</vt:lpwstr>
  </property>
  <property fmtid="{D5CDD505-2E9C-101B-9397-08002B2CF9AE}" pid="4" name="MSIP_Label_42422b25-8177-432b-8e58-287f6c399b60_Method">
    <vt:lpwstr>Privileged</vt:lpwstr>
  </property>
  <property fmtid="{D5CDD505-2E9C-101B-9397-08002B2CF9AE}" pid="5" name="MSIP_Label_42422b25-8177-432b-8e58-287f6c399b60_Name">
    <vt:lpwstr>LIMITED</vt:lpwstr>
  </property>
  <property fmtid="{D5CDD505-2E9C-101B-9397-08002B2CF9AE}" pid="6" name="MSIP_Label_42422b25-8177-432b-8e58-287f6c399b60_SiteId">
    <vt:lpwstr>5da1b511-8692-4584-a1a3-33c1c278c305</vt:lpwstr>
  </property>
  <property fmtid="{D5CDD505-2E9C-101B-9397-08002B2CF9AE}" pid="7" name="MSIP_Label_42422b25-8177-432b-8e58-287f6c399b60_ActionId">
    <vt:lpwstr>aaed9f20-1fe0-4811-822d-ae32f44a05f0</vt:lpwstr>
  </property>
  <property fmtid="{D5CDD505-2E9C-101B-9397-08002B2CF9AE}" pid="8" name="MSIP_Label_42422b25-8177-432b-8e58-287f6c399b60_ContentBits">
    <vt:lpwstr>1</vt:lpwstr>
  </property>
  <property fmtid="{D5CDD505-2E9C-101B-9397-08002B2CF9AE}" pid="9" name="MSIP_Label_42422b25-8177-432b-8e58-287f6c399b60_Tag">
    <vt:lpwstr>10, 0, 1, 1</vt:lpwstr>
  </property>
  <property fmtid="{D5CDD505-2E9C-101B-9397-08002B2CF9AE}" pid="10" name="ClassificationContentMarkingHeaderLocations">
    <vt:lpwstr>Office 佈景主題:8</vt:lpwstr>
  </property>
  <property fmtid="{D5CDD505-2E9C-101B-9397-08002B2CF9AE}" pid="11" name="ClassificationContentMarkingHeaderText">
    <vt:lpwstr>** USI LIMITED **</vt:lpwstr>
  </property>
</Properties>
</file>