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434" r:id="rId3"/>
    <p:sldId id="435" r:id="rId4"/>
    <p:sldId id="436" r:id="rId5"/>
    <p:sldId id="437" r:id="rId6"/>
    <p:sldId id="438" r:id="rId7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806"/>
    <a:srgbClr val="CC6600"/>
    <a:srgbClr val="38660A"/>
    <a:srgbClr val="FFFFFF"/>
    <a:srgbClr val="CDA705"/>
    <a:srgbClr val="6600CC"/>
    <a:srgbClr val="6600FF"/>
    <a:srgbClr val="9933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201" autoAdjust="0"/>
  </p:normalViewPr>
  <p:slideViewPr>
    <p:cSldViewPr snapToGrid="0">
      <p:cViewPr varScale="1">
        <p:scale>
          <a:sx n="79" d="100"/>
          <a:sy n="79" d="100"/>
        </p:scale>
        <p:origin x="904" y="64"/>
      </p:cViewPr>
      <p:guideLst>
        <p:guide orient="horz" pos="1620"/>
        <p:guide pos="2878"/>
      </p:guideLst>
    </p:cSldViewPr>
  </p:slideViewPr>
  <p:notesTextViewPr>
    <p:cViewPr>
      <p:scale>
        <a:sx n="50" d="100"/>
        <a:sy n="5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739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739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36CF0-7B72-41DF-8CD5-73A8C593B4F1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1846263"/>
            <a:ext cx="8861425" cy="498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7108825"/>
            <a:ext cx="7435850" cy="5815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030325"/>
            <a:ext cx="4029075" cy="739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14030325"/>
            <a:ext cx="4029075" cy="739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CC473-616C-4584-8A73-65A10290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6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CC473-616C-4584-8A73-65A102903C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1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3" y="4646685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00" dirty="0">
                <a:cs typeface="+mn-cs"/>
              </a:rPr>
              <a:t>TI Confidential – NDA Restrictions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cu-tools/mcuboot/blob/main/docs/imgtool.md" TargetMode="External"/><Relationship Id="rId2" Type="http://schemas.openxmlformats.org/officeDocument/2006/relationships/hyperlink" Target="https://github.com/mcu-tools/mcuboot/blob/main/docs/design.md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E6F0A-EC8B-495F-8AC4-D56B11CCD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466950"/>
            <a:ext cx="8458200" cy="1102519"/>
          </a:xfrm>
        </p:spPr>
        <p:txBody>
          <a:bodyPr/>
          <a:lstStyle/>
          <a:p>
            <a:r>
              <a:rPr lang="en-US" altLang="zh-CN" dirty="0"/>
              <a:t>MSPM0 CSC Example Guide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34098-C7DA-44C2-B359-3A448784CA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 MSP</a:t>
            </a:r>
          </a:p>
          <a:p>
            <a:endParaRPr lang="en-US" dirty="0"/>
          </a:p>
          <a:p>
            <a:r>
              <a:rPr lang="en-US" dirty="0"/>
              <a:t>May.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CCB4D-1644-4396-8D9F-C17CA78192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BDE60-A663-4B5E-9C5C-EB5E40376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CSC Example Quick Start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A3BCE-5CAB-4DF8-84A6-E60CFC971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AC847E-40EE-401B-9DDA-3CD0E6FB4F93}"/>
              </a:ext>
            </a:extLst>
          </p:cNvPr>
          <p:cNvSpPr txBox="1">
            <a:spLocks/>
          </p:cNvSpPr>
          <p:nvPr/>
        </p:nvSpPr>
        <p:spPr bwMode="auto">
          <a:xfrm>
            <a:off x="434978" y="801024"/>
            <a:ext cx="8467725" cy="37132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Resources</a:t>
            </a:r>
          </a:p>
          <a:p>
            <a:r>
              <a:rPr lang="en-US" b="1" dirty="0"/>
              <a:t>MSPM0 Security Boot User Guide</a:t>
            </a:r>
          </a:p>
          <a:p>
            <a:pPr marL="0" indent="0">
              <a:buNone/>
            </a:pPr>
            <a:r>
              <a:rPr lang="en-US" dirty="0"/>
              <a:t>&lt;mspm0_sdk_dir&gt;/docs/</a:t>
            </a:r>
            <a:r>
              <a:rPr lang="en-US" dirty="0" err="1"/>
              <a:t>english</a:t>
            </a:r>
            <a:r>
              <a:rPr lang="en-US" dirty="0"/>
              <a:t>/middleware/</a:t>
            </a:r>
            <a:r>
              <a:rPr lang="en-US" dirty="0" err="1"/>
              <a:t>boot_manager</a:t>
            </a:r>
            <a:r>
              <a:rPr lang="en-US" dirty="0"/>
              <a:t>/</a:t>
            </a:r>
            <a:r>
              <a:rPr lang="en-US" dirty="0" err="1"/>
              <a:t>doc_guide</a:t>
            </a:r>
            <a:r>
              <a:rPr lang="en-US" dirty="0"/>
              <a:t>/</a:t>
            </a:r>
            <a:r>
              <a:rPr lang="en-US" dirty="0" err="1"/>
              <a:t>doc_guide-srcs</a:t>
            </a:r>
            <a:r>
              <a:rPr lang="en-US" dirty="0"/>
              <a:t>/customer_secure_users_guide.html</a:t>
            </a:r>
          </a:p>
          <a:p>
            <a:endParaRPr lang="en-US" b="1" dirty="0"/>
          </a:p>
          <a:p>
            <a:r>
              <a:rPr lang="en-US" b="1" dirty="0" err="1"/>
              <a:t>Mcuboot</a:t>
            </a:r>
            <a:r>
              <a:rPr lang="en-US" b="1" dirty="0"/>
              <a:t> Open Source Document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mcuboot/docs/design.md at main · </a:t>
            </a:r>
            <a:r>
              <a:rPr lang="en-US" dirty="0" err="1">
                <a:hlinkClick r:id="rId2"/>
              </a:rPr>
              <a:t>mcu</a:t>
            </a:r>
            <a:r>
              <a:rPr lang="en-US" dirty="0">
                <a:hlinkClick r:id="rId2"/>
              </a:rPr>
              <a:t>-tools/</a:t>
            </a:r>
            <a:r>
              <a:rPr lang="en-US" dirty="0" err="1">
                <a:hlinkClick r:id="rId2"/>
              </a:rPr>
              <a:t>mcuboot</a:t>
            </a:r>
            <a:r>
              <a:rPr lang="en-US" dirty="0">
                <a:hlinkClick r:id="rId2"/>
              </a:rPr>
              <a:t> · GitHub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mcuboot/docs/imgtool.md at main · </a:t>
            </a:r>
            <a:r>
              <a:rPr lang="en-US" dirty="0" err="1">
                <a:hlinkClick r:id="rId3"/>
              </a:rPr>
              <a:t>mcu</a:t>
            </a:r>
            <a:r>
              <a:rPr lang="en-US" dirty="0">
                <a:hlinkClick r:id="rId3"/>
              </a:rPr>
              <a:t>-tools/</a:t>
            </a:r>
            <a:r>
              <a:rPr lang="en-US" dirty="0" err="1">
                <a:hlinkClick r:id="rId3"/>
              </a:rPr>
              <a:t>mcuboot</a:t>
            </a:r>
            <a:r>
              <a:rPr lang="en-US" dirty="0">
                <a:hlinkClick r:id="rId3"/>
              </a:rPr>
              <a:t> · GitHub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     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72575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BDE60-A663-4B5E-9C5C-EB5E40376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CSC Example Quick Start Up |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L1117/L2228/G3519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A3BCE-5CAB-4DF8-84A6-E60CFC971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AC847E-40EE-401B-9DDA-3CD0E6FB4F93}"/>
              </a:ext>
            </a:extLst>
          </p:cNvPr>
          <p:cNvSpPr txBox="1">
            <a:spLocks/>
          </p:cNvSpPr>
          <p:nvPr/>
        </p:nvSpPr>
        <p:spPr bwMode="auto">
          <a:xfrm>
            <a:off x="231776" y="745267"/>
            <a:ext cx="8458200" cy="37132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Step By Step</a:t>
            </a:r>
          </a:p>
          <a:p>
            <a:r>
              <a:rPr lang="en-US" sz="1600" b="1" dirty="0"/>
              <a:t>Step1: Go into MSPM0 SDK install folder (such as C:\ti\mspm0_sdk_2_04_00_06)</a:t>
            </a:r>
          </a:p>
          <a:p>
            <a:r>
              <a:rPr lang="en-US" sz="1600" b="1" dirty="0"/>
              <a:t>Step2: Make sure python3.7 or newer version is installed and run below command in command line for necessary requirements. (</a:t>
            </a:r>
            <a:r>
              <a:rPr lang="en-US" sz="1600" b="1" u="sng" dirty="0"/>
              <a:t>for image signing and handling</a:t>
            </a:r>
            <a:r>
              <a:rPr lang="en-US" sz="1600" b="1" dirty="0"/>
              <a:t>)</a:t>
            </a:r>
          </a:p>
          <a:p>
            <a:pPr marL="289639" lvl="1" indent="0">
              <a:buNone/>
            </a:pPr>
            <a:r>
              <a:rPr lang="en-US" sz="1400" dirty="0"/>
              <a:t>python -m pip install --user -r source/</a:t>
            </a:r>
            <a:r>
              <a:rPr lang="en-US" sz="1400" dirty="0" err="1"/>
              <a:t>third_party</a:t>
            </a:r>
            <a:r>
              <a:rPr lang="en-US" sz="1400" dirty="0"/>
              <a:t>/</a:t>
            </a:r>
            <a:r>
              <a:rPr lang="en-US" sz="1400" dirty="0" err="1"/>
              <a:t>mcuboot</a:t>
            </a:r>
            <a:r>
              <a:rPr lang="en-US" sz="1400" dirty="0"/>
              <a:t>/scripts/requirements.txt</a:t>
            </a:r>
          </a:p>
          <a:p>
            <a:r>
              <a:rPr lang="en-US" sz="1600" b="1" dirty="0"/>
              <a:t>Step3: Build &lt;</a:t>
            </a:r>
            <a:r>
              <a:rPr lang="en-US" sz="1600" b="1" dirty="0" err="1"/>
              <a:t>customer_secure_sample_image</a:t>
            </a:r>
            <a:r>
              <a:rPr lang="en-US" sz="1600" b="1" dirty="0"/>
              <a:t>&gt; example for GREEN or BLUE configuration in project property. (Active in ‘Manage Configuration’)</a:t>
            </a:r>
          </a:p>
          <a:p>
            <a:endParaRPr lang="en-US" sz="16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     </a:t>
            </a:r>
            <a:endParaRPr lang="en-US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AEA397-6DCE-406D-B939-B3F504D3B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234" y="2930800"/>
            <a:ext cx="6589531" cy="8530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565EAA-AE6A-486D-AEA6-718A63254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234" y="3814222"/>
            <a:ext cx="2978303" cy="7969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297994-7A7F-4902-989A-84BA41F4F47D}"/>
              </a:ext>
            </a:extLst>
          </p:cNvPr>
          <p:cNvSpPr/>
          <p:nvPr/>
        </p:nvSpPr>
        <p:spPr>
          <a:xfrm>
            <a:off x="231775" y="3936568"/>
            <a:ext cx="800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CCS 20 or higher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D04318-224E-48B9-A7A6-DA2669E92B97}"/>
              </a:ext>
            </a:extLst>
          </p:cNvPr>
          <p:cNvSpPr/>
          <p:nvPr/>
        </p:nvSpPr>
        <p:spPr>
          <a:xfrm>
            <a:off x="179602" y="3230414"/>
            <a:ext cx="1008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CCS 12.8.1 or before</a:t>
            </a:r>
          </a:p>
        </p:txBody>
      </p:sp>
    </p:spTree>
    <p:extLst>
      <p:ext uri="{BB962C8B-B14F-4D97-AF65-F5344CB8AC3E}">
        <p14:creationId xmlns:p14="http://schemas.microsoft.com/office/powerpoint/2010/main" val="3575220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BDE60-A663-4B5E-9C5C-EB5E40376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CSC Example Quick Start Up |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L1117/L2228/G3519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A3BCE-5CAB-4DF8-84A6-E60CFC971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AC847E-40EE-401B-9DDA-3CD0E6FB4F93}"/>
              </a:ext>
            </a:extLst>
          </p:cNvPr>
          <p:cNvSpPr txBox="1">
            <a:spLocks/>
          </p:cNvSpPr>
          <p:nvPr/>
        </p:nvSpPr>
        <p:spPr bwMode="auto">
          <a:xfrm>
            <a:off x="231775" y="745267"/>
            <a:ext cx="8825597" cy="37132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Step By Step</a:t>
            </a:r>
          </a:p>
          <a:p>
            <a:r>
              <a:rPr lang="en-US" sz="1600" b="1" dirty="0"/>
              <a:t>Step4: Got to &lt;</a:t>
            </a:r>
            <a:r>
              <a:rPr lang="en-US" sz="1600" b="1" dirty="0" err="1"/>
              <a:t>customer_secure_code</a:t>
            </a:r>
            <a:r>
              <a:rPr lang="en-US" sz="1600" b="1" dirty="0"/>
              <a:t>&gt; example properties, and configure flash erase method.</a:t>
            </a:r>
          </a:p>
          <a:p>
            <a:endParaRPr lang="en-US" sz="1600" b="1" dirty="0"/>
          </a:p>
          <a:p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endParaRPr lang="en-US" sz="16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     </a:t>
            </a:r>
            <a:endParaRPr lang="en-US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44047C-823B-4483-BFA1-3AC50A97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78" y="1815113"/>
            <a:ext cx="4024822" cy="22323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FB9EDC-2BC1-4B29-B249-A32A56FA9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153" y="1809878"/>
            <a:ext cx="3586348" cy="22375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578DCB-A103-4BBC-BAF3-8242EA54ED8F}"/>
              </a:ext>
            </a:extLst>
          </p:cNvPr>
          <p:cNvSpPr/>
          <p:nvPr/>
        </p:nvSpPr>
        <p:spPr>
          <a:xfrm>
            <a:off x="2055270" y="4047460"/>
            <a:ext cx="1008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CCS 12.8.1 or before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E03E4A-473A-4F62-9DEE-A4765EB5B8F8}"/>
              </a:ext>
            </a:extLst>
          </p:cNvPr>
          <p:cNvSpPr/>
          <p:nvPr/>
        </p:nvSpPr>
        <p:spPr>
          <a:xfrm>
            <a:off x="6411234" y="4047784"/>
            <a:ext cx="800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CCS 20 or higher</a:t>
            </a:r>
          </a:p>
        </p:txBody>
      </p:sp>
    </p:spTree>
    <p:extLst>
      <p:ext uri="{BB962C8B-B14F-4D97-AF65-F5344CB8AC3E}">
        <p14:creationId xmlns:p14="http://schemas.microsoft.com/office/powerpoint/2010/main" val="423744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BDE60-A663-4B5E-9C5C-EB5E40376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CSC Example Quick Start Up |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L1117/L2228/G3519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A3BCE-5CAB-4DF8-84A6-E60CFC971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AC847E-40EE-401B-9DDA-3CD0E6FB4F93}"/>
              </a:ext>
            </a:extLst>
          </p:cNvPr>
          <p:cNvSpPr txBox="1">
            <a:spLocks/>
          </p:cNvSpPr>
          <p:nvPr/>
        </p:nvSpPr>
        <p:spPr bwMode="auto">
          <a:xfrm>
            <a:off x="231775" y="745267"/>
            <a:ext cx="9008478" cy="37132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Step By Step</a:t>
            </a:r>
          </a:p>
          <a:p>
            <a:r>
              <a:rPr lang="en-US" sz="1600" b="1" dirty="0"/>
              <a:t>Step5: Debug &lt;</a:t>
            </a:r>
            <a:r>
              <a:rPr lang="en-US" sz="1600" b="1" dirty="0" err="1"/>
              <a:t>customer_secure_code</a:t>
            </a:r>
            <a:r>
              <a:rPr lang="en-US" sz="1600" b="1" dirty="0"/>
              <a:t>&gt; example, stop before the program start running.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/>
              <a:t>View – Memory Browser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/>
              <a:t>Select </a:t>
            </a:r>
            <a:r>
              <a:rPr lang="en-US" sz="1400" b="1" dirty="0"/>
              <a:t>Load Memory.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/>
              <a:t>Load below three image to the flash from </a:t>
            </a:r>
            <a:r>
              <a:rPr lang="en-US" sz="1400" b="1" dirty="0"/>
              <a:t>ccs workspace</a:t>
            </a:r>
            <a:r>
              <a:rPr lang="en-US" sz="1400" dirty="0"/>
              <a:t>: (File Type: </a:t>
            </a:r>
            <a:r>
              <a:rPr lang="en-US" sz="1400" b="1" dirty="0"/>
              <a:t>Binary</a:t>
            </a:r>
            <a:r>
              <a:rPr lang="en-US" sz="1400" dirty="0"/>
              <a:t>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100" dirty="0"/>
              <a:t>\customer_secure_code_LP_MSPM0L2228_nortos_ticlang\Debug\customer_secure_code_LP_MSPM0L2228_nortos_ticlang-bank1-0x20000.bin – Start Address: </a:t>
            </a:r>
            <a:r>
              <a:rPr lang="en-US" sz="1100" b="1" dirty="0"/>
              <a:t>0x20000 (0x10000 for L1117, 0x40000 for G3519)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100" dirty="0"/>
              <a:t>\customer_secure_sample_image_LP_MSPM0L2228_nortos_ticlang\EITHER_SLOT_BLUE\sample_image_signed_0x4800_v1_0_0_blue.bin – Start Address: </a:t>
            </a:r>
            <a:r>
              <a:rPr lang="en-US" sz="1100" b="1" dirty="0"/>
              <a:t>0x4800 (0x4800 for L1117 and G3519)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100" dirty="0"/>
              <a:t>\customer_secure_sample_image_LP_MSPM0L2228_nortos_ticlang\EITHER_SLOT_GREEN\sample_image_signed_0x4800_v2_0_0_green.bin – Start Address: </a:t>
            </a:r>
            <a:r>
              <a:rPr lang="en-US" sz="1100" b="1" dirty="0"/>
              <a:t>0x24800 (0x14800 for L1117, 0x44800 for G3519)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sz="1300" b="1" dirty="0"/>
          </a:p>
          <a:p>
            <a:pPr lvl="2">
              <a:buFont typeface="Wingdings" panose="05000000000000000000" pitchFamily="2" charset="2"/>
              <a:buChar char="ü"/>
            </a:pPr>
            <a:endParaRPr lang="en-US" sz="1300" dirty="0"/>
          </a:p>
          <a:p>
            <a:pPr lvl="2"/>
            <a:endParaRPr lang="en-US" sz="1300" b="1" dirty="0"/>
          </a:p>
          <a:p>
            <a:pPr marL="0" indent="0">
              <a:buNone/>
            </a:pPr>
            <a:endParaRPr lang="en-US" sz="1600" b="1" dirty="0"/>
          </a:p>
          <a:p>
            <a:endParaRPr lang="en-US" sz="16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     </a:t>
            </a:r>
            <a:endParaRPr lang="en-US" kern="0" dirty="0"/>
          </a:p>
        </p:txBody>
      </p:sp>
      <p:pic>
        <p:nvPicPr>
          <p:cNvPr id="2050" name="Picture 2" descr="C:\ti\mspm0_sdk_2_02_00_05\docs\english\middleware\boot_manager\doc_guide\_images\bim_userguide_load_image.png">
            <a:extLst>
              <a:ext uri="{FF2B5EF4-FFF2-40B4-BE49-F238E27FC236}">
                <a16:creationId xmlns:a16="http://schemas.microsoft.com/office/drawing/2014/main" id="{202094FA-125B-4DC0-BC3F-0B7F0961C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455" y="3346139"/>
            <a:ext cx="2672545" cy="62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ti\mspm0_sdk_2_02_00_05\docs\english\middleware\boot_manager\doc_guide\_images\bim_userguide_load_image_path.png">
            <a:extLst>
              <a:ext uri="{FF2B5EF4-FFF2-40B4-BE49-F238E27FC236}">
                <a16:creationId xmlns:a16="http://schemas.microsoft.com/office/drawing/2014/main" id="{C0B7B5B5-2295-4F94-B8E9-52A711B43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301" y="3339715"/>
            <a:ext cx="1972356" cy="62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39A310-70FC-4291-B744-3B7E5217C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849" y="4034914"/>
            <a:ext cx="2672545" cy="690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AEBA0A-92A9-430D-B170-60EA56610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731" y="4013313"/>
            <a:ext cx="1475576" cy="7021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612D416-298D-4644-A468-CDD27CDACF46}"/>
              </a:ext>
            </a:extLst>
          </p:cNvPr>
          <p:cNvSpPr/>
          <p:nvPr/>
        </p:nvSpPr>
        <p:spPr>
          <a:xfrm>
            <a:off x="740689" y="4135909"/>
            <a:ext cx="800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CCS 20 or higher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AE22A4-A07B-43ED-8103-3C70E48C11F6}"/>
              </a:ext>
            </a:extLst>
          </p:cNvPr>
          <p:cNvSpPr/>
          <p:nvPr/>
        </p:nvSpPr>
        <p:spPr>
          <a:xfrm>
            <a:off x="688516" y="3429755"/>
            <a:ext cx="1008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CCS 12.8.1 or before</a:t>
            </a:r>
          </a:p>
        </p:txBody>
      </p:sp>
    </p:spTree>
    <p:extLst>
      <p:ext uri="{BB962C8B-B14F-4D97-AF65-F5344CB8AC3E}">
        <p14:creationId xmlns:p14="http://schemas.microsoft.com/office/powerpoint/2010/main" val="241124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BDE60-A663-4B5E-9C5C-EB5E40376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CSC Example Quick Start Up |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L1117/L2228/G3519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A3BCE-5CAB-4DF8-84A6-E60CFC971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AC847E-40EE-401B-9DDA-3CD0E6FB4F93}"/>
              </a:ext>
            </a:extLst>
          </p:cNvPr>
          <p:cNvSpPr txBox="1">
            <a:spLocks/>
          </p:cNvSpPr>
          <p:nvPr/>
        </p:nvSpPr>
        <p:spPr bwMode="auto">
          <a:xfrm>
            <a:off x="120647" y="717954"/>
            <a:ext cx="8569328" cy="14094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Step By Step</a:t>
            </a:r>
          </a:p>
          <a:p>
            <a:r>
              <a:rPr lang="en-US" sz="1600" b="1" dirty="0"/>
              <a:t>Step6: Disconnect debug and reset device: 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/>
              <a:t>The RED LED on for 1-2s, representing for CSC execution stage.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/>
              <a:t>Then the GREED LED flashing because a higher image version. (executed in Physical BANK1) </a:t>
            </a:r>
            <a:endParaRPr lang="en-US" sz="16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     </a:t>
            </a:r>
            <a:endParaRPr lang="en-US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D9D21A-28C3-46B0-8FAD-E5BC3B63F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541" y="2455049"/>
            <a:ext cx="3173459" cy="16600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EA7AC3-E71B-45D0-9190-B6B44A8C3FD1}"/>
              </a:ext>
            </a:extLst>
          </p:cNvPr>
          <p:cNvSpPr/>
          <p:nvPr/>
        </p:nvSpPr>
        <p:spPr>
          <a:xfrm>
            <a:off x="120646" y="1978859"/>
            <a:ext cx="5938019" cy="2480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9124" lvl="2" indent="-189124">
              <a:spcBef>
                <a:spcPts val="667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</a:rPr>
              <a:t>Step7: Image update - Open </a:t>
            </a:r>
            <a:r>
              <a:rPr lang="en-US" sz="1600" b="1" dirty="0" err="1">
                <a:latin typeface="+mn-lt"/>
              </a:rPr>
              <a:t>Uniflash</a:t>
            </a:r>
            <a:r>
              <a:rPr lang="en-US" sz="1600" b="1" dirty="0">
                <a:latin typeface="+mn-lt"/>
              </a:rPr>
              <a:t>, select MSPM0L2228/L1117/G3519 for correct device. </a:t>
            </a:r>
          </a:p>
          <a:p>
            <a:pPr marL="478763" lvl="1" indent="-194416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1400" dirty="0">
                <a:latin typeface="+mn-lt"/>
              </a:rPr>
              <a:t>Configure Erase method (such as right image)</a:t>
            </a:r>
          </a:p>
          <a:p>
            <a:pPr marL="478763" lvl="1" indent="-194416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1400" dirty="0">
                <a:latin typeface="+mn-lt"/>
              </a:rPr>
              <a:t>Load image (or higher version) in:</a:t>
            </a:r>
            <a:r>
              <a:rPr lang="zh-CN" altLang="en-US" sz="1400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\customer_secure_sample_image_LP_MSPM0L2228_nortos_ticlang\EITHER_SLOT_BLUE\ sample_image_signed_0x4800_v3_0_0_blue.txt</a:t>
            </a:r>
          </a:p>
          <a:p>
            <a:pPr marL="478763" lvl="1" indent="-194416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zh-CN" sz="1400" dirty="0">
                <a:latin typeface="+mn-lt"/>
              </a:rPr>
              <a:t>Reset device, the BLUE LED flashing after RED LED on for 1-2s.</a:t>
            </a:r>
          </a:p>
          <a:p>
            <a:pPr marL="478763" lvl="1" indent="-194416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1400" dirty="0">
                <a:latin typeface="+mn-lt"/>
              </a:rPr>
              <a:t>Reset device again, the RED LED on for a quite short time </a:t>
            </a:r>
            <a:r>
              <a:rPr lang="en-US" sz="1400" dirty="0"/>
              <a:t>(AES-CMAC fast image verification)</a:t>
            </a:r>
            <a:r>
              <a:rPr lang="en-US" sz="1400" dirty="0">
                <a:latin typeface="+mn-lt"/>
              </a:rPr>
              <a:t> and then BLUE LED flashing</a:t>
            </a:r>
          </a:p>
        </p:txBody>
      </p:sp>
    </p:spTree>
    <p:extLst>
      <p:ext uri="{BB962C8B-B14F-4D97-AF65-F5344CB8AC3E}">
        <p14:creationId xmlns:p14="http://schemas.microsoft.com/office/powerpoint/2010/main" val="375837249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-new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-new" id="{4B444CA8-5089-4C8C-A892-5383A8EDC2CD}" vid="{B9F702C9-368E-4FE6-9D0C-1E6C532F79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3834</TotalTime>
  <Words>657</Words>
  <Application>Microsoft Office PowerPoint</Application>
  <PresentationFormat>On-screen Show (16:9)</PresentationFormat>
  <Paragraphs>74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Default Theme-new</vt:lpstr>
      <vt:lpstr>MSPM0 CSC Example Guide</vt:lpstr>
      <vt:lpstr>CSC Example Quick Start Up</vt:lpstr>
      <vt:lpstr>CSC Example Quick Start Up | L1117/L2228/G3519</vt:lpstr>
      <vt:lpstr>CSC Example Quick Start Up | L1117/L2228/G3519</vt:lpstr>
      <vt:lpstr>CSC Example Quick Start Up | L1117/L2228/G3519</vt:lpstr>
      <vt:lpstr>CSC Example Quick Start Up | L1117/L2228/G3519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MSPM0 Secure Boot Overview</dc:title>
  <dc:creator>Farley, Jackson</dc:creator>
  <cp:lastModifiedBy>Xie, Pengfei</cp:lastModifiedBy>
  <cp:revision>121</cp:revision>
  <dcterms:created xsi:type="dcterms:W3CDTF">2023-07-25T22:49:34Z</dcterms:created>
  <dcterms:modified xsi:type="dcterms:W3CDTF">2025-05-15T04:17:59Z</dcterms:modified>
</cp:coreProperties>
</file>