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6" r:id="rId3"/>
    <p:sldMasterId id="2147483693" r:id="rId4"/>
  </p:sldMasterIdLst>
  <p:notesMasterIdLst>
    <p:notesMasterId r:id="rId9"/>
  </p:notesMasterIdLst>
  <p:sldIdLst>
    <p:sldId id="1663" r:id="rId5"/>
    <p:sldId id="11909" r:id="rId6"/>
    <p:sldId id="11910" r:id="rId7"/>
    <p:sldId id="1191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28T06:09:45.99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28T06:09:49.446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22 221,'1232'0,"-1195"0</inkml:trace>
  <inkml:trace contextRef="#ctx0" brushRef="#br0" timeOffset="1624.68">0 334,'1339'0,"-1318"0</inkml:trace>
  <inkml:trace contextRef="#ctx0" brushRef="#br0" timeOffset="2712.6">1360 153,'198'-35,"463"-49,-353 56,-248 23</inkml:trace>
  <inkml:trace contextRef="#ctx0" brushRef="#br0" timeOffset="3557.689">1292 244,'873'0,"-556"-24,-287 24,-6 0</inkml:trace>
  <inkml:trace contextRef="#ctx0" brushRef="#br0" timeOffset="4442.569">2608 176,'1168'0,"-759"-24,-372 24</inkml:trace>
  <inkml:trace contextRef="#ctx0" brushRef="#br0" timeOffset="5553.476">1405 198,'0'0</inkml:trace>
  <inkml:trace contextRef="#ctx0" brushRef="#br0" timeOffset="6431.436">2019 312,'1500'0,"-919"21,-565-20,-4-2,0 1,-1 0,1 1,0 1,-1 0,1 0,-1 1,1 1,-1 0,5 2,-2 3</inkml:trace>
  <inkml:trace contextRef="#ctx0" brushRef="#br0" timeOffset="7426.236">3946 244,'293'-18,"696"-1,-733 8,-179-1,-58 8</inkml:trace>
  <inkml:trace contextRef="#ctx0" brushRef="#br0" timeOffset="8187.518">3991 312,'1237'0,"-1144"-4,-61-1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28T06:09:06.823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4010 256,'0'0</inkml:trace>
  <inkml:trace contextRef="#ctx0" brushRef="#br0" timeOffset="52675.708">4260 301,'-107'-2,"0"-5,1-5,1-4,-66-21,125 29,-1 1,0 3,0 1,-31 4,-148-15,180 6,-130-26,-2 8,-1 8,-33 6,110 13,81 0</inkml:trace>
  <inkml:trace contextRef="#ctx0" brushRef="#br0" timeOffset="53544.786">4532 28,'-798'0,"735"-4,34 0</inkml:trace>
  <inkml:trace contextRef="#ctx0" brushRef="#br0" timeOffset="54481.759">3443 188,'-35'1,"0"2,1 1,-1 2,1 1,0 2,0 1,-13 8,1-4,-1-2,0-2,-1-3,1-1,-43-1,-494-4,560-1</inkml:trace>
  <inkml:trace contextRef="#ctx0" brushRef="#br0" timeOffset="55401.44">2490 141,'-279'-20,"-80"-5,294 25,45 0</inkml:trace>
  <inkml:trace contextRef="#ctx0" brushRef="#br0" timeOffset="56350.026">2422 233,'-3'0,"-146"0,0-6,-27-10,-104-9,-17 3,241 22,34 0</inkml:trace>
  <inkml:trace contextRef="#ctx0" brushRef="#br0" timeOffset="57178.512">2264 278,'-6'3,"0"0,0 0,0 0,-1-1,1 0,-1 0,1 0,-1-1,0 0,0 0,0-1,1 0,-1 0,-1-1,-8 1,-411 0,-33-44,392 43,49 1</inkml:trace>
  <inkml:trace contextRef="#ctx0" brushRef="#br0" timeOffset="58279.111">881 210,'-496'0,"465"0</inkml:trace>
  <inkml:trace contextRef="#ctx0" brushRef="#br0" timeOffset="59212.28">1288 346,'-61'1,"-171"-15,183 4,-201-56,227 56</inkml:trace>
  <inkml:trace contextRef="#ctx0" brushRef="#br0" timeOffset="63435.11">766 120,'-32'-27,"10"18,0 1,0 1,-1 1,1 1,-1 1,-5 1,-87-20,78 14,0 2,-1 2,1 1,-1 2,0 2,-29 3,-17-1,27 2,33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A9DEB-5961-4FD9-BFA8-8F74F1EB6B6F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2F973-A67B-48FB-BDA8-E84E3EC7E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46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Calibri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28C056-D3E4-44E7-91D4-E536C1F9441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960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Calibri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28C056-D3E4-44E7-91D4-E536C1F9441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321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Calibri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28C056-D3E4-44E7-91D4-E536C1F9441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647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Calibri" pitchFamily="34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28C056-D3E4-44E7-91D4-E536C1F9441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323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6038850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47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30B41-3034-4777-B6DE-71856D9856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2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50"/>
          </a:xfrm>
        </p:spPr>
        <p:txBody>
          <a:bodyPr anchor="b"/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4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4"/>
          </a:xfrm>
        </p:spPr>
        <p:txBody>
          <a:bodyPr/>
          <a:lstStyle>
            <a:lvl1pPr marL="0" indent="0">
              <a:buNone/>
              <a:defRPr sz="2267"/>
            </a:lvl1pPr>
            <a:lvl2pPr marL="507047" indent="0">
              <a:buNone/>
              <a:defRPr sz="1333"/>
            </a:lvl2pPr>
            <a:lvl3pPr marL="1014095" indent="0">
              <a:buNone/>
              <a:defRPr sz="1067"/>
            </a:lvl3pPr>
            <a:lvl4pPr marL="1521139" indent="0">
              <a:buNone/>
              <a:defRPr sz="933"/>
            </a:lvl4pPr>
            <a:lvl5pPr marL="2028180" indent="0">
              <a:buNone/>
              <a:defRPr sz="933"/>
            </a:lvl5pPr>
            <a:lvl6pPr marL="2535226" indent="0">
              <a:buNone/>
              <a:defRPr sz="933"/>
            </a:lvl6pPr>
            <a:lvl7pPr marL="3042273" indent="0">
              <a:buNone/>
              <a:defRPr sz="933"/>
            </a:lvl7pPr>
            <a:lvl8pPr marL="3549315" indent="0">
              <a:buNone/>
              <a:defRPr sz="933"/>
            </a:lvl8pPr>
            <a:lvl9pPr marL="4056360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97EEC-B5BC-42C5-B73F-31CC660D4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32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3067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600"/>
            </a:lvl1pPr>
            <a:lvl2pPr marL="507047" indent="0">
              <a:buNone/>
              <a:defRPr sz="3067"/>
            </a:lvl2pPr>
            <a:lvl3pPr marL="1014095" indent="0">
              <a:buNone/>
              <a:defRPr sz="2667"/>
            </a:lvl3pPr>
            <a:lvl4pPr marL="1521139" indent="0">
              <a:buNone/>
              <a:defRPr sz="2267"/>
            </a:lvl4pPr>
            <a:lvl5pPr marL="2028180" indent="0">
              <a:buNone/>
              <a:defRPr sz="2267"/>
            </a:lvl5pPr>
            <a:lvl6pPr marL="2535226" indent="0">
              <a:buNone/>
              <a:defRPr sz="2267"/>
            </a:lvl6pPr>
            <a:lvl7pPr marL="3042273" indent="0">
              <a:buNone/>
              <a:defRPr sz="2267"/>
            </a:lvl7pPr>
            <a:lvl8pPr marL="3549315" indent="0">
              <a:buNone/>
              <a:defRPr sz="2267"/>
            </a:lvl8pPr>
            <a:lvl9pPr marL="4056360" indent="0">
              <a:buNone/>
              <a:defRPr sz="22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Aft>
                <a:spcPct val="0"/>
              </a:spcAft>
              <a:buNone/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7047" indent="0">
              <a:buNone/>
              <a:defRPr sz="1333"/>
            </a:lvl2pPr>
            <a:lvl3pPr marL="1014095" indent="0">
              <a:buNone/>
              <a:defRPr sz="1067"/>
            </a:lvl3pPr>
            <a:lvl4pPr marL="1521139" indent="0">
              <a:buNone/>
              <a:defRPr sz="933"/>
            </a:lvl4pPr>
            <a:lvl5pPr marL="2028180" indent="0">
              <a:buNone/>
              <a:defRPr sz="933"/>
            </a:lvl5pPr>
            <a:lvl6pPr marL="2535226" indent="0">
              <a:buNone/>
              <a:defRPr sz="933"/>
            </a:lvl6pPr>
            <a:lvl7pPr marL="3042273" indent="0">
              <a:buNone/>
              <a:defRPr sz="933"/>
            </a:lvl7pPr>
            <a:lvl8pPr marL="3549315" indent="0">
              <a:buNone/>
              <a:defRPr sz="933"/>
            </a:lvl8pPr>
            <a:lvl9pPr marL="4056360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5F34B-1C25-4090-A4A7-9CEE84F43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89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E2BCE-81FD-49AD-8F3F-8C803C0A8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61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79418" y="142876"/>
            <a:ext cx="2855383" cy="5735637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9033" y="142876"/>
            <a:ext cx="8367184" cy="57356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3E699-3BC5-4E82-A48B-54CC42B0E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3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10"/>
            <a:ext cx="11277600" cy="1470025"/>
          </a:xfrm>
        </p:spPr>
        <p:txBody>
          <a:bodyPr/>
          <a:lstStyle>
            <a:lvl1pPr>
              <a:defRPr sz="438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4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6274422" y="6373542"/>
            <a:ext cx="184731" cy="459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37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38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4226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10"/>
            <a:ext cx="11277600" cy="1470025"/>
          </a:xfrm>
        </p:spPr>
        <p:txBody>
          <a:bodyPr/>
          <a:lstStyle>
            <a:lvl1pPr>
              <a:defRPr sz="438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4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0491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10"/>
            <a:ext cx="11277600" cy="1470025"/>
          </a:xfrm>
        </p:spPr>
        <p:txBody>
          <a:bodyPr/>
          <a:lstStyle>
            <a:lvl1pPr>
              <a:defRPr sz="438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815B5F2-A5A7-1E49-BC30-BA3F759961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4"/>
            <a:ext cx="2844800" cy="2063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1213785"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1958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10"/>
            <a:ext cx="11277600" cy="1470025"/>
          </a:xfrm>
        </p:spPr>
        <p:txBody>
          <a:bodyPr/>
          <a:lstStyle>
            <a:lvl1pPr>
              <a:defRPr sz="438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4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158" y="6376901"/>
            <a:ext cx="2084796" cy="2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37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5" y="1048477"/>
            <a:ext cx="11290300" cy="4945932"/>
          </a:xfrm>
        </p:spPr>
        <p:txBody>
          <a:bodyPr/>
          <a:lstStyle>
            <a:lvl1pPr>
              <a:spcBef>
                <a:spcPts val="885"/>
              </a:spcBef>
              <a:defRPr/>
            </a:lvl1pPr>
            <a:lvl3pPr>
              <a:defRPr sz="1991"/>
            </a:lvl3pPr>
            <a:lvl4pPr>
              <a:defRPr sz="1991"/>
            </a:lvl4pPr>
            <a:lvl5pPr>
              <a:defRPr sz="199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3325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elected_powerpoint_bg_2_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6038850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5571E-02C7-4909-A943-092A83DD3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6275917"/>
            <a:ext cx="11768667" cy="518160"/>
            <a:chOff x="0" y="6321425"/>
            <a:chExt cx="10591800" cy="46634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18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 Box 31"/>
          <p:cNvSpPr txBox="1">
            <a:spLocks noChangeArrowheads="1"/>
          </p:cNvSpPr>
          <p:nvPr userDrawn="1"/>
        </p:nvSpPr>
        <p:spPr bwMode="auto">
          <a:xfrm>
            <a:off x="442161" y="6042161"/>
            <a:ext cx="168910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667" dirty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2268758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2" y="1185865"/>
            <a:ext cx="5543551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5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991"/>
            </a:lvl6pPr>
            <a:lvl7pPr>
              <a:defRPr sz="1991"/>
            </a:lvl7pPr>
            <a:lvl8pPr>
              <a:defRPr sz="1991"/>
            </a:lvl8pPr>
            <a:lvl9pPr>
              <a:defRPr sz="19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2" y="1185865"/>
            <a:ext cx="5543549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99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991"/>
            </a:lvl6pPr>
            <a:lvl7pPr>
              <a:defRPr sz="1991"/>
            </a:lvl7pPr>
            <a:lvl8pPr>
              <a:defRPr sz="1991"/>
            </a:lvl8pPr>
            <a:lvl9pPr>
              <a:defRPr sz="19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B53548F6-AAA9-4A8D-A869-511B3DFE3256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7110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3"/>
          </a:xfrm>
        </p:spPr>
        <p:txBody>
          <a:bodyPr anchor="b"/>
          <a:lstStyle>
            <a:lvl1pPr marL="0" indent="0">
              <a:buNone/>
              <a:defRPr sz="2655" b="1"/>
            </a:lvl1pPr>
            <a:lvl2pPr marL="505604" indent="0">
              <a:buNone/>
              <a:defRPr sz="2257" b="1"/>
            </a:lvl2pPr>
            <a:lvl3pPr marL="1011209" indent="0">
              <a:buNone/>
              <a:defRPr sz="1991" b="1"/>
            </a:lvl3pPr>
            <a:lvl4pPr marL="1516810" indent="0">
              <a:buNone/>
              <a:defRPr sz="1725" b="1"/>
            </a:lvl4pPr>
            <a:lvl5pPr marL="2022408" indent="0">
              <a:buNone/>
              <a:defRPr sz="1725" b="1"/>
            </a:lvl5pPr>
            <a:lvl6pPr marL="2528010" indent="0">
              <a:buNone/>
              <a:defRPr sz="1725" b="1"/>
            </a:lvl6pPr>
            <a:lvl7pPr marL="3033614" indent="0">
              <a:buNone/>
              <a:defRPr sz="1725" b="1"/>
            </a:lvl7pPr>
            <a:lvl8pPr marL="3539214" indent="0">
              <a:buNone/>
              <a:defRPr sz="1725" b="1"/>
            </a:lvl8pPr>
            <a:lvl9pPr marL="4044816" indent="0">
              <a:buNone/>
              <a:defRPr sz="17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5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25"/>
            </a:lvl6pPr>
            <a:lvl7pPr>
              <a:defRPr sz="1725"/>
            </a:lvl7pPr>
            <a:lvl8pPr>
              <a:defRPr sz="1725"/>
            </a:lvl8pPr>
            <a:lvl9pPr>
              <a:defRPr sz="17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2655" b="1"/>
            </a:lvl1pPr>
            <a:lvl2pPr marL="505604" indent="0">
              <a:buNone/>
              <a:defRPr sz="2257" b="1"/>
            </a:lvl2pPr>
            <a:lvl3pPr marL="1011209" indent="0">
              <a:buNone/>
              <a:defRPr sz="1991" b="1"/>
            </a:lvl3pPr>
            <a:lvl4pPr marL="1516810" indent="0">
              <a:buNone/>
              <a:defRPr sz="1725" b="1"/>
            </a:lvl4pPr>
            <a:lvl5pPr marL="2022408" indent="0">
              <a:buNone/>
              <a:defRPr sz="1725" b="1"/>
            </a:lvl5pPr>
            <a:lvl6pPr marL="2528010" indent="0">
              <a:buNone/>
              <a:defRPr sz="1725" b="1"/>
            </a:lvl6pPr>
            <a:lvl7pPr marL="3033614" indent="0">
              <a:buNone/>
              <a:defRPr sz="1725" b="1"/>
            </a:lvl7pPr>
            <a:lvl8pPr marL="3539214" indent="0">
              <a:buNone/>
              <a:defRPr sz="1725" b="1"/>
            </a:lvl8pPr>
            <a:lvl9pPr marL="4044816" indent="0">
              <a:buNone/>
              <a:defRPr sz="17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5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25"/>
            </a:lvl6pPr>
            <a:lvl7pPr>
              <a:defRPr sz="1725"/>
            </a:lvl7pPr>
            <a:lvl8pPr>
              <a:defRPr sz="1725"/>
            </a:lvl8pPr>
            <a:lvl9pPr>
              <a:defRPr sz="17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204C35C9-3222-4444-B33E-8AB075BE83C6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4944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D4C52F08-588C-488E-A5AB-DF69250DE862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015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51"/>
          </a:xfrm>
        </p:spPr>
        <p:txBody>
          <a:bodyPr anchor="b"/>
          <a:lstStyle>
            <a:lvl1pPr algn="l">
              <a:defRPr sz="3584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7" cy="5853113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5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99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99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257"/>
            </a:lvl6pPr>
            <a:lvl7pPr>
              <a:defRPr sz="2257"/>
            </a:lvl7pPr>
            <a:lvl8pPr>
              <a:defRPr sz="2257"/>
            </a:lvl8pPr>
            <a:lvl9pPr>
              <a:defRPr sz="225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4"/>
          </a:xfrm>
        </p:spPr>
        <p:txBody>
          <a:bodyPr/>
          <a:lstStyle>
            <a:lvl1pPr marL="0" indent="0">
              <a:buNone/>
              <a:defRPr sz="2257"/>
            </a:lvl1pPr>
            <a:lvl2pPr marL="505604" indent="0">
              <a:buNone/>
              <a:defRPr sz="1327"/>
            </a:lvl2pPr>
            <a:lvl3pPr marL="1011209" indent="0">
              <a:buNone/>
              <a:defRPr sz="1062"/>
            </a:lvl3pPr>
            <a:lvl4pPr marL="1516810" indent="0">
              <a:buNone/>
              <a:defRPr sz="929"/>
            </a:lvl4pPr>
            <a:lvl5pPr marL="2022408" indent="0">
              <a:buNone/>
              <a:defRPr sz="929"/>
            </a:lvl5pPr>
            <a:lvl6pPr marL="2528010" indent="0">
              <a:buNone/>
              <a:defRPr sz="929"/>
            </a:lvl6pPr>
            <a:lvl7pPr marL="3033614" indent="0">
              <a:buNone/>
              <a:defRPr sz="929"/>
            </a:lvl7pPr>
            <a:lvl8pPr marL="3539214" indent="0">
              <a:buNone/>
              <a:defRPr sz="929"/>
            </a:lvl8pPr>
            <a:lvl9pPr marL="4044816" indent="0">
              <a:buNone/>
              <a:defRPr sz="92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3785">
              <a:defRPr/>
            </a:pPr>
            <a:fld id="{D9B97EEC-B5BC-42C5-B73F-31CC660D4D8A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2817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1BBEC3-DA36-44A9-9CFA-10FBA7034B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13785">
              <a:defRPr/>
            </a:pPr>
            <a:fld id="{B6C70261-DCF8-4A97-9502-E8EEF2364CDE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0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12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9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9110"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6274423" y="637354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1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218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7" y="1048479"/>
            <a:ext cx="11290300" cy="4945932"/>
          </a:xfrm>
        </p:spPr>
        <p:txBody>
          <a:bodyPr/>
          <a:lstStyle>
            <a:lvl1pPr>
              <a:spcBef>
                <a:spcPts val="889"/>
              </a:spcBef>
              <a:defRPr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10"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1965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3" y="1185865"/>
            <a:ext cx="5543551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2" y="1185865"/>
            <a:ext cx="5543549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10">
              <a:defRPr/>
            </a:pPr>
            <a:fld id="{B53548F6-AAA9-4A8D-A869-511B3DFE3256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3603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22" indent="0">
              <a:buNone/>
              <a:defRPr sz="2267" b="1"/>
            </a:lvl2pPr>
            <a:lvl3pPr marL="1015644" indent="0">
              <a:buNone/>
              <a:defRPr sz="2000" b="1"/>
            </a:lvl3pPr>
            <a:lvl4pPr marL="1523463" indent="0">
              <a:buNone/>
              <a:defRPr sz="1733" b="1"/>
            </a:lvl4pPr>
            <a:lvl5pPr marL="2031279" indent="0">
              <a:buNone/>
              <a:defRPr sz="1733" b="1"/>
            </a:lvl5pPr>
            <a:lvl6pPr marL="2539099" indent="0">
              <a:buNone/>
              <a:defRPr sz="1733" b="1"/>
            </a:lvl6pPr>
            <a:lvl7pPr marL="3046921" indent="0">
              <a:buNone/>
              <a:defRPr sz="1733" b="1"/>
            </a:lvl7pPr>
            <a:lvl8pPr marL="3554738" indent="0">
              <a:buNone/>
              <a:defRPr sz="1733" b="1"/>
            </a:lvl8pPr>
            <a:lvl9pPr marL="4062557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22" indent="0">
              <a:buNone/>
              <a:defRPr sz="2267" b="1"/>
            </a:lvl2pPr>
            <a:lvl3pPr marL="1015644" indent="0">
              <a:buNone/>
              <a:defRPr sz="2000" b="1"/>
            </a:lvl3pPr>
            <a:lvl4pPr marL="1523463" indent="0">
              <a:buNone/>
              <a:defRPr sz="1733" b="1"/>
            </a:lvl4pPr>
            <a:lvl5pPr marL="2031279" indent="0">
              <a:buNone/>
              <a:defRPr sz="1733" b="1"/>
            </a:lvl5pPr>
            <a:lvl6pPr marL="2539099" indent="0">
              <a:buNone/>
              <a:defRPr sz="1733" b="1"/>
            </a:lvl6pPr>
            <a:lvl7pPr marL="3046921" indent="0">
              <a:buNone/>
              <a:defRPr sz="1733" b="1"/>
            </a:lvl7pPr>
            <a:lvl8pPr marL="3554738" indent="0">
              <a:buNone/>
              <a:defRPr sz="1733" b="1"/>
            </a:lvl8pPr>
            <a:lvl9pPr marL="4062557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6"/>
            <a:ext cx="5389033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10">
              <a:defRPr/>
            </a:pPr>
            <a:fld id="{204C35C9-3222-4444-B33E-8AB075BE83C6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4305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10">
              <a:defRPr/>
            </a:pPr>
            <a:fld id="{D4C52F08-588C-488E-A5AB-DF69250DE862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0014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elected_powerpoint_bg_1_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6038850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096A3-1C74-4210-9B46-F757C8F29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6275917"/>
            <a:ext cx="11768667" cy="51816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 Box 31"/>
          <p:cNvSpPr txBox="1">
            <a:spLocks noChangeArrowheads="1"/>
          </p:cNvSpPr>
          <p:nvPr userDrawn="1"/>
        </p:nvSpPr>
        <p:spPr bwMode="auto">
          <a:xfrm>
            <a:off x="442161" y="6042161"/>
            <a:ext cx="168910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667" dirty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2399735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0"/>
            <a:ext cx="4011084" cy="4691064"/>
          </a:xfrm>
        </p:spPr>
        <p:txBody>
          <a:bodyPr/>
          <a:lstStyle>
            <a:lvl1pPr marL="0" indent="0">
              <a:buNone/>
              <a:defRPr sz="2267"/>
            </a:lvl1pPr>
            <a:lvl2pPr marL="507822" indent="0">
              <a:buNone/>
              <a:defRPr sz="1333"/>
            </a:lvl2pPr>
            <a:lvl3pPr marL="1015644" indent="0">
              <a:buNone/>
              <a:defRPr sz="1067"/>
            </a:lvl3pPr>
            <a:lvl4pPr marL="1523463" indent="0">
              <a:buNone/>
              <a:defRPr sz="933"/>
            </a:lvl4pPr>
            <a:lvl5pPr marL="2031279" indent="0">
              <a:buNone/>
              <a:defRPr sz="933"/>
            </a:lvl5pPr>
            <a:lvl6pPr marL="2539099" indent="0">
              <a:buNone/>
              <a:defRPr sz="933"/>
            </a:lvl6pPr>
            <a:lvl7pPr marL="3046921" indent="0">
              <a:buNone/>
              <a:defRPr sz="933"/>
            </a:lvl7pPr>
            <a:lvl8pPr marL="3554738" indent="0">
              <a:buNone/>
              <a:defRPr sz="933"/>
            </a:lvl8pPr>
            <a:lvl9pPr marL="4062557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10">
              <a:defRPr/>
            </a:pPr>
            <a:fld id="{D9B97EEC-B5BC-42C5-B73F-31CC660D4D8A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5299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6274421" y="63735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5701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0248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815B5F2-A5A7-1E49-BC30-BA3F759961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79043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5919903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03BA23CF-AA30-4A18-B744-605C3E9DBF07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158" y="6376901"/>
            <a:ext cx="2084796" cy="2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01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5" y="1048477"/>
            <a:ext cx="11290300" cy="4945932"/>
          </a:xfrm>
        </p:spPr>
        <p:txBody>
          <a:bodyPr/>
          <a:lstStyle>
            <a:lvl1pPr>
              <a:spcBef>
                <a:spcPts val="889"/>
              </a:spcBef>
              <a:defRPr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2B97888F-6AF7-4263-B69D-592D8C33BAC7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0350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1" y="1185864"/>
            <a:ext cx="5543551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185864"/>
            <a:ext cx="5543549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53548F6-AAA9-4A8D-A869-511B3DFE3256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9146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47" indent="0">
              <a:buNone/>
              <a:defRPr sz="2267" b="1"/>
            </a:lvl2pPr>
            <a:lvl3pPr marL="1015695" indent="0">
              <a:buNone/>
              <a:defRPr sz="2000" b="1"/>
            </a:lvl3pPr>
            <a:lvl4pPr marL="1523539" indent="0">
              <a:buNone/>
              <a:defRPr sz="1733" b="1"/>
            </a:lvl4pPr>
            <a:lvl5pPr marL="2031380" indent="0">
              <a:buNone/>
              <a:defRPr sz="1733" b="1"/>
            </a:lvl5pPr>
            <a:lvl6pPr marL="2539226" indent="0">
              <a:buNone/>
              <a:defRPr sz="1733" b="1"/>
            </a:lvl6pPr>
            <a:lvl7pPr marL="3047073" indent="0">
              <a:buNone/>
              <a:defRPr sz="1733" b="1"/>
            </a:lvl7pPr>
            <a:lvl8pPr marL="3554915" indent="0">
              <a:buNone/>
              <a:defRPr sz="1733" b="1"/>
            </a:lvl8pPr>
            <a:lvl9pPr marL="4062760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47" indent="0">
              <a:buNone/>
              <a:defRPr sz="2267" b="1"/>
            </a:lvl2pPr>
            <a:lvl3pPr marL="1015695" indent="0">
              <a:buNone/>
              <a:defRPr sz="2000" b="1"/>
            </a:lvl3pPr>
            <a:lvl4pPr marL="1523539" indent="0">
              <a:buNone/>
              <a:defRPr sz="1733" b="1"/>
            </a:lvl4pPr>
            <a:lvl5pPr marL="2031380" indent="0">
              <a:buNone/>
              <a:defRPr sz="1733" b="1"/>
            </a:lvl5pPr>
            <a:lvl6pPr marL="2539226" indent="0">
              <a:buNone/>
              <a:defRPr sz="1733" b="1"/>
            </a:lvl6pPr>
            <a:lvl7pPr marL="3047073" indent="0">
              <a:buNone/>
              <a:defRPr sz="1733" b="1"/>
            </a:lvl7pPr>
            <a:lvl8pPr marL="3554915" indent="0">
              <a:buNone/>
              <a:defRPr sz="1733" b="1"/>
            </a:lvl8pPr>
            <a:lvl9pPr marL="4062760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6"/>
            <a:ext cx="5389033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204C35C9-3222-4444-B33E-8AB075BE83C6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30689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4C52F08-588C-488E-A5AB-DF69250DE862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45110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51"/>
          </a:xfrm>
        </p:spPr>
        <p:txBody>
          <a:bodyPr anchor="b"/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1064"/>
          </a:xfrm>
        </p:spPr>
        <p:txBody>
          <a:bodyPr/>
          <a:lstStyle>
            <a:lvl1pPr marL="0" indent="0">
              <a:buNone/>
              <a:defRPr sz="2267"/>
            </a:lvl1pPr>
            <a:lvl2pPr marL="507847" indent="0">
              <a:buNone/>
              <a:defRPr sz="1333"/>
            </a:lvl2pPr>
            <a:lvl3pPr marL="1015695" indent="0">
              <a:buNone/>
              <a:defRPr sz="1067"/>
            </a:lvl3pPr>
            <a:lvl4pPr marL="1523539" indent="0">
              <a:buNone/>
              <a:defRPr sz="933"/>
            </a:lvl4pPr>
            <a:lvl5pPr marL="2031380" indent="0">
              <a:buNone/>
              <a:defRPr sz="933"/>
            </a:lvl5pPr>
            <a:lvl6pPr marL="2539226" indent="0">
              <a:buNone/>
              <a:defRPr sz="933"/>
            </a:lvl6pPr>
            <a:lvl7pPr marL="3047073" indent="0">
              <a:buNone/>
              <a:defRPr sz="933"/>
            </a:lvl7pPr>
            <a:lvl8pPr marL="3554915" indent="0">
              <a:buNone/>
              <a:defRPr sz="933"/>
            </a:lvl8pPr>
            <a:lvl9pPr marL="4062760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D9B97EEC-B5BC-42C5-B73F-31CC660D4D8A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063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elected_powerpoint_bg_1_grey1280x72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3731"/>
            <a:ext cx="12192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6133" y="6038850"/>
            <a:ext cx="2844800" cy="2063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E7816-A48B-4805-9A47-CE865F4F1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0" y="6275917"/>
            <a:ext cx="11768667" cy="518160"/>
            <a:chOff x="0" y="6321425"/>
            <a:chExt cx="10591800" cy="466344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 Box 31"/>
          <p:cNvSpPr txBox="1">
            <a:spLocks noChangeArrowheads="1"/>
          </p:cNvSpPr>
          <p:nvPr userDrawn="1"/>
        </p:nvSpPr>
        <p:spPr bwMode="auto">
          <a:xfrm>
            <a:off x="442161" y="6042161"/>
            <a:ext cx="168910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667" dirty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6448565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1BBEC3-DA36-44A9-9CFA-10FBA7034B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6C70261-DCF8-4A97-9502-E8EEF2364CDE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5" y="1048477"/>
            <a:ext cx="11290300" cy="4945932"/>
          </a:xfrm>
        </p:spPr>
        <p:txBody>
          <a:bodyPr/>
          <a:lstStyle>
            <a:lvl1pPr>
              <a:spcBef>
                <a:spcPts val="888"/>
              </a:spcBef>
              <a:defRPr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7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6"/>
          </a:xfrm>
        </p:spPr>
        <p:txBody>
          <a:bodyPr anchor="t"/>
          <a:lstStyle>
            <a:lvl1pPr algn="l">
              <a:defRPr sz="4400" b="1" cap="all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6"/>
          </a:xfrm>
        </p:spPr>
        <p:txBody>
          <a:bodyPr anchor="b"/>
          <a:lstStyle>
            <a:lvl1pPr marL="0" indent="0">
              <a:buNone/>
              <a:defRPr sz="2267"/>
            </a:lvl1pPr>
            <a:lvl2pPr marL="507047" indent="0">
              <a:buNone/>
              <a:defRPr sz="2000"/>
            </a:lvl2pPr>
            <a:lvl3pPr marL="1014095" indent="0">
              <a:buNone/>
              <a:defRPr sz="1733"/>
            </a:lvl3pPr>
            <a:lvl4pPr marL="1521139" indent="0">
              <a:buNone/>
              <a:defRPr sz="1600"/>
            </a:lvl4pPr>
            <a:lvl5pPr marL="2028180" indent="0">
              <a:buNone/>
              <a:defRPr sz="1600"/>
            </a:lvl5pPr>
            <a:lvl6pPr marL="2535226" indent="0">
              <a:buNone/>
              <a:defRPr sz="1600"/>
            </a:lvl6pPr>
            <a:lvl7pPr marL="3042273" indent="0">
              <a:buNone/>
              <a:defRPr sz="1600"/>
            </a:lvl7pPr>
            <a:lvl8pPr marL="3549315" indent="0">
              <a:buNone/>
              <a:defRPr sz="1600"/>
            </a:lvl8pPr>
            <a:lvl9pPr marL="40563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51900" y="6049963"/>
            <a:ext cx="2844800" cy="20637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118DC-F0C3-4C61-9EEA-2C495CD04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93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1" y="1185864"/>
            <a:ext cx="5543551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185864"/>
            <a:ext cx="5543549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3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047" indent="0">
              <a:buNone/>
              <a:defRPr sz="2267" b="1"/>
            </a:lvl2pPr>
            <a:lvl3pPr marL="1014095" indent="0">
              <a:buNone/>
              <a:defRPr sz="2000" b="1"/>
            </a:lvl3pPr>
            <a:lvl4pPr marL="1521139" indent="0">
              <a:buNone/>
              <a:defRPr sz="1733" b="1"/>
            </a:lvl4pPr>
            <a:lvl5pPr marL="2028180" indent="0">
              <a:buNone/>
              <a:defRPr sz="1733" b="1"/>
            </a:lvl5pPr>
            <a:lvl6pPr marL="2535226" indent="0">
              <a:buNone/>
              <a:defRPr sz="1733" b="1"/>
            </a:lvl6pPr>
            <a:lvl7pPr marL="3042273" indent="0">
              <a:buNone/>
              <a:defRPr sz="1733" b="1"/>
            </a:lvl7pPr>
            <a:lvl8pPr marL="3549315" indent="0">
              <a:buNone/>
              <a:defRPr sz="1733" b="1"/>
            </a:lvl8pPr>
            <a:lvl9pPr marL="4056360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4"/>
            <a:ext cx="5389033" cy="639762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047" indent="0">
              <a:buNone/>
              <a:defRPr sz="2267" b="1"/>
            </a:lvl2pPr>
            <a:lvl3pPr marL="1014095" indent="0">
              <a:buNone/>
              <a:defRPr sz="2000" b="1"/>
            </a:lvl3pPr>
            <a:lvl4pPr marL="1521139" indent="0">
              <a:buNone/>
              <a:defRPr sz="1733" b="1"/>
            </a:lvl4pPr>
            <a:lvl5pPr marL="2028180" indent="0">
              <a:buNone/>
              <a:defRPr sz="1733" b="1"/>
            </a:lvl5pPr>
            <a:lvl6pPr marL="2535226" indent="0">
              <a:buNone/>
              <a:defRPr sz="1733" b="1"/>
            </a:lvl6pPr>
            <a:lvl7pPr marL="3042273" indent="0">
              <a:buNone/>
              <a:defRPr sz="1733" b="1"/>
            </a:lvl7pPr>
            <a:lvl8pPr marL="3549315" indent="0">
              <a:buNone/>
              <a:defRPr sz="1733" b="1"/>
            </a:lvl8pPr>
            <a:lvl9pPr marL="4056360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7"/>
            <a:ext cx="5389033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C35C9-3222-4444-B33E-8AB075BE8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4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5" y="6324601"/>
            <a:ext cx="11739033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405" tIns="50700" rIns="101405" bIns="50700" rtlCol="0" anchor="ctr"/>
          <a:lstStyle/>
          <a:p>
            <a:pPr algn="ctr"/>
            <a:endParaRPr lang="en-US" sz="1200"/>
          </a:p>
        </p:txBody>
      </p:sp>
      <p:sp>
        <p:nvSpPr>
          <p:cNvPr id="19" name="Rectangle 18"/>
          <p:cNvSpPr/>
          <p:nvPr/>
        </p:nvSpPr>
        <p:spPr>
          <a:xfrm>
            <a:off x="55880" y="6324601"/>
            <a:ext cx="1165352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405" tIns="50700" rIns="101405" bIns="50700" rtlCol="0" anchor="ctr"/>
          <a:lstStyle/>
          <a:p>
            <a:pPr algn="ctr"/>
            <a:endParaRPr lang="en-US" sz="12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033" y="142885"/>
            <a:ext cx="112776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5" y="1058866"/>
            <a:ext cx="11290300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56133" y="6049963"/>
            <a:ext cx="2844800" cy="2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2107" tIns="76050" rIns="152107" bIns="76050" numCol="1" anchor="t" anchorCtr="0" compatLnSpc="1">
            <a:prstTxWarp prst="textNoShape">
              <a:avLst/>
            </a:prstTxWarp>
          </a:bodyPr>
          <a:lstStyle>
            <a:lvl1pPr algn="r">
              <a:defRPr sz="933"/>
            </a:lvl1pPr>
          </a:lstStyle>
          <a:p>
            <a:pPr>
              <a:defRPr/>
            </a:pPr>
            <a:fld id="{B6C70261-DCF8-4A97-9502-E8EEF2364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0" y="6275917"/>
            <a:ext cx="11768667" cy="518160"/>
            <a:chOff x="0" y="6321425"/>
            <a:chExt cx="10591800" cy="46634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6321425"/>
              <a:ext cx="10591800" cy="466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AAA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22" name="Picture 27" descr="ti_logo_powerpoint_1_line.png"/>
            <p:cNvPicPr>
              <a:picLocks noChangeAspect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593138" y="6440488"/>
              <a:ext cx="1874837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31"/>
          <p:cNvSpPr txBox="1">
            <a:spLocks noChangeArrowheads="1"/>
          </p:cNvSpPr>
          <p:nvPr userDrawn="1"/>
        </p:nvSpPr>
        <p:spPr bwMode="auto">
          <a:xfrm>
            <a:off x="442161" y="6042161"/>
            <a:ext cx="1689101" cy="19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667" dirty="0">
                <a:solidFill>
                  <a:srgbClr val="000000"/>
                </a:solidFill>
              </a:rPr>
              <a:t>TI Confidential – Maximum Restrictions</a:t>
            </a:r>
          </a:p>
        </p:txBody>
      </p:sp>
    </p:spTree>
    <p:extLst>
      <p:ext uri="{BB962C8B-B14F-4D97-AF65-F5344CB8AC3E}">
        <p14:creationId xmlns:p14="http://schemas.microsoft.com/office/powerpoint/2010/main" val="392459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50704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6pPr>
      <a:lvl7pPr marL="101409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7pPr>
      <a:lvl8pPr marL="152113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8pPr>
      <a:lvl9pPr marL="202818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251762" indent="-251762" algn="l" rtl="0" eaLnBrk="1" fontAlgn="base" hangingPunct="1">
        <a:spcBef>
          <a:spcPts val="888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37329" indent="-258806" algn="l" rtl="0" eaLnBrk="1" fontAlgn="base" hangingPunct="1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2pPr>
      <a:lvl3pPr marL="947189" indent="-183104" algn="l" rtl="0" eaLnBrk="1" fontAlgn="base" hangingPunct="1">
        <a:spcBef>
          <a:spcPct val="15000"/>
        </a:spcBef>
        <a:spcAft>
          <a:spcPct val="0"/>
        </a:spcAft>
        <a:buChar char="•"/>
        <a:defRPr sz="2133">
          <a:solidFill>
            <a:schemeClr val="tx1"/>
          </a:solidFill>
          <a:latin typeface="+mn-lt"/>
        </a:defRPr>
      </a:lvl3pPr>
      <a:lvl4pPr marL="1332755" indent="-258806" algn="l" rtl="0" eaLnBrk="1" fontAlgn="base" hangingPunct="1">
        <a:spcBef>
          <a:spcPct val="5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1651415" indent="-191910" algn="l" rtl="0" eaLnBrk="1" fontAlgn="base" hangingPunct="1">
        <a:spcBef>
          <a:spcPct val="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158462" indent="-191910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6pPr>
      <a:lvl7pPr marL="2665509" indent="-191910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7pPr>
      <a:lvl8pPr marL="3172555" indent="-191910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8pPr>
      <a:lvl9pPr marL="3679601" indent="-191910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047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4095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1139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28180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5226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2273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49315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56360" algn="l" defTabSz="10140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033" y="142885"/>
            <a:ext cx="112776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5" y="1058867"/>
            <a:ext cx="11290300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90004" y="5923723"/>
            <a:ext cx="2844800" cy="2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929"/>
            </a:lvl1pPr>
          </a:lstStyle>
          <a:p>
            <a:pPr defTabSz="1213785">
              <a:defRPr/>
            </a:pPr>
            <a:fld id="{B6C70261-DCF8-4A97-9502-E8EEF2364CDE}" type="slidenum">
              <a:rPr lang="en-US" smtClean="0">
                <a:solidFill>
                  <a:srgbClr val="000000"/>
                </a:solidFill>
              </a:rPr>
              <a:pPr defTabSz="1213785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1" y="6209263"/>
            <a:ext cx="11905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1">
            <a:extLst>
              <a:ext uri="{FF2B5EF4-FFF2-40B4-BE49-F238E27FC236}">
                <a16:creationId xmlns:a16="http://schemas.microsoft.com/office/drawing/2014/main" id="{BBEA79FD-0CFB-464E-959F-0C18C60480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5352" y="6195582"/>
            <a:ext cx="2815167" cy="24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117" tIns="50557" rIns="101117" bIns="50557">
            <a:spAutoFit/>
          </a:bodyPr>
          <a:lstStyle/>
          <a:p>
            <a:pPr marL="0" marR="0" lvl="0" indent="0" algn="l" defTabSz="121378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 Confidential – NDA Restrictions</a:t>
            </a:r>
          </a:p>
        </p:txBody>
      </p:sp>
    </p:spTree>
    <p:extLst>
      <p:ext uri="{BB962C8B-B14F-4D97-AF65-F5344CB8AC3E}">
        <p14:creationId xmlns:p14="http://schemas.microsoft.com/office/powerpoint/2010/main" val="199270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chemeClr val="tx2"/>
          </a:solidFill>
          <a:latin typeface="Arial" charset="0"/>
        </a:defRPr>
      </a:lvl5pPr>
      <a:lvl6pPr marL="505604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rgbClr val="FF0000"/>
          </a:solidFill>
          <a:latin typeface="Arial" charset="0"/>
        </a:defRPr>
      </a:lvl6pPr>
      <a:lvl7pPr marL="101120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rgbClr val="FF0000"/>
          </a:solidFill>
          <a:latin typeface="Arial" charset="0"/>
        </a:defRPr>
      </a:lvl7pPr>
      <a:lvl8pPr marL="151681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rgbClr val="FF0000"/>
          </a:solidFill>
          <a:latin typeface="Arial" charset="0"/>
        </a:defRPr>
      </a:lvl8pPr>
      <a:lvl9pPr marL="2022408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584" b="1">
          <a:solidFill>
            <a:srgbClr val="FF0000"/>
          </a:solidFill>
          <a:latin typeface="Arial" charset="0"/>
        </a:defRPr>
      </a:lvl9pPr>
    </p:titleStyle>
    <p:bodyStyle>
      <a:lvl1pPr marL="251045" indent="-251045" algn="l" rtl="0" eaLnBrk="1" fontAlgn="base" hangingPunct="1">
        <a:spcBef>
          <a:spcPts val="885"/>
        </a:spcBef>
        <a:spcAft>
          <a:spcPct val="0"/>
        </a:spcAft>
        <a:buChar char="•"/>
        <a:defRPr sz="2389">
          <a:solidFill>
            <a:schemeClr val="tx1"/>
          </a:solidFill>
          <a:latin typeface="+mn-lt"/>
          <a:ea typeface="+mn-ea"/>
          <a:cs typeface="+mn-cs"/>
        </a:defRPr>
      </a:lvl1pPr>
      <a:lvl2pPr marL="635516" indent="-258070" algn="l" rtl="0" eaLnBrk="1" fontAlgn="base" hangingPunct="1">
        <a:spcBef>
          <a:spcPct val="20000"/>
        </a:spcBef>
        <a:spcAft>
          <a:spcPct val="0"/>
        </a:spcAft>
        <a:buChar char="–"/>
        <a:defRPr sz="2123">
          <a:solidFill>
            <a:schemeClr val="tx1"/>
          </a:solidFill>
          <a:latin typeface="+mn-lt"/>
        </a:defRPr>
      </a:lvl2pPr>
      <a:lvl3pPr marL="944493" indent="-182583" algn="l" rtl="0" eaLnBrk="1" fontAlgn="base" hangingPunct="1">
        <a:spcBef>
          <a:spcPct val="15000"/>
        </a:spcBef>
        <a:spcAft>
          <a:spcPct val="0"/>
        </a:spcAft>
        <a:buChar char="•"/>
        <a:defRPr sz="2123">
          <a:solidFill>
            <a:schemeClr val="tx1"/>
          </a:solidFill>
          <a:latin typeface="+mn-lt"/>
        </a:defRPr>
      </a:lvl3pPr>
      <a:lvl4pPr marL="1328961" indent="-258070" algn="l" rtl="0" eaLnBrk="1" fontAlgn="base" hangingPunct="1">
        <a:spcBef>
          <a:spcPct val="5000"/>
        </a:spcBef>
        <a:spcAft>
          <a:spcPct val="0"/>
        </a:spcAft>
        <a:buChar char="–"/>
        <a:defRPr sz="2123">
          <a:solidFill>
            <a:schemeClr val="tx1"/>
          </a:solidFill>
          <a:latin typeface="+mn-lt"/>
        </a:defRPr>
      </a:lvl4pPr>
      <a:lvl5pPr marL="1646714" indent="-191364" algn="l" rtl="0" eaLnBrk="1" fontAlgn="base" hangingPunct="1">
        <a:spcBef>
          <a:spcPct val="0"/>
        </a:spcBef>
        <a:spcAft>
          <a:spcPct val="0"/>
        </a:spcAft>
        <a:buChar char="»"/>
        <a:defRPr sz="2123">
          <a:solidFill>
            <a:schemeClr val="tx1"/>
          </a:solidFill>
          <a:latin typeface="+mn-lt"/>
        </a:defRPr>
      </a:lvl5pPr>
      <a:lvl6pPr marL="2152318" indent="-191364" algn="l" rtl="0" eaLnBrk="1" fontAlgn="base" hangingPunct="1">
        <a:spcBef>
          <a:spcPct val="0"/>
        </a:spcBef>
        <a:spcAft>
          <a:spcPct val="0"/>
        </a:spcAft>
        <a:buChar char="»"/>
        <a:defRPr sz="1725">
          <a:solidFill>
            <a:schemeClr val="tx1"/>
          </a:solidFill>
          <a:latin typeface="+mn-lt"/>
        </a:defRPr>
      </a:lvl6pPr>
      <a:lvl7pPr marL="2657923" indent="-191364" algn="l" rtl="0" eaLnBrk="1" fontAlgn="base" hangingPunct="1">
        <a:spcBef>
          <a:spcPct val="0"/>
        </a:spcBef>
        <a:spcAft>
          <a:spcPct val="0"/>
        </a:spcAft>
        <a:buChar char="»"/>
        <a:defRPr sz="1725">
          <a:solidFill>
            <a:schemeClr val="tx1"/>
          </a:solidFill>
          <a:latin typeface="+mn-lt"/>
        </a:defRPr>
      </a:lvl7pPr>
      <a:lvl8pPr marL="3163526" indent="-191364" algn="l" rtl="0" eaLnBrk="1" fontAlgn="base" hangingPunct="1">
        <a:spcBef>
          <a:spcPct val="0"/>
        </a:spcBef>
        <a:spcAft>
          <a:spcPct val="0"/>
        </a:spcAft>
        <a:buChar char="»"/>
        <a:defRPr sz="1725">
          <a:solidFill>
            <a:schemeClr val="tx1"/>
          </a:solidFill>
          <a:latin typeface="+mn-lt"/>
        </a:defRPr>
      </a:lvl8pPr>
      <a:lvl9pPr marL="3669129" indent="-191364" algn="l" rtl="0" eaLnBrk="1" fontAlgn="base" hangingPunct="1">
        <a:spcBef>
          <a:spcPct val="0"/>
        </a:spcBef>
        <a:spcAft>
          <a:spcPct val="0"/>
        </a:spcAft>
        <a:buChar char="»"/>
        <a:defRPr sz="17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1pPr>
      <a:lvl2pPr marL="505604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2pPr>
      <a:lvl3pPr marL="1011209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3pPr>
      <a:lvl4pPr marL="1516810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4pPr>
      <a:lvl5pPr marL="2022408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5pPr>
      <a:lvl6pPr marL="2528010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6pPr>
      <a:lvl7pPr marL="3033614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7pPr>
      <a:lvl8pPr marL="3539214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8pPr>
      <a:lvl9pPr marL="4044816" algn="l" defTabSz="1011209" rtl="0" eaLnBrk="1" latinLnBrk="0" hangingPunct="1">
        <a:defRPr sz="19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033" y="142887"/>
            <a:ext cx="112776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7" y="1058869"/>
            <a:ext cx="11290300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90004" y="5923723"/>
            <a:ext cx="2844800" cy="2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933"/>
            </a:lvl1pPr>
          </a:lstStyle>
          <a:p>
            <a:pPr defTabSz="1219110">
              <a:defRPr/>
            </a:pPr>
            <a:fld id="{B6C70261-DCF8-4A97-9502-E8EEF2364CDE}" type="slidenum">
              <a:rPr lang="en-US" smtClean="0">
                <a:solidFill>
                  <a:srgbClr val="000000"/>
                </a:solidFill>
              </a:rPr>
              <a:pPr defTabSz="1219110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1" y="6209263"/>
            <a:ext cx="11905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1">
            <a:extLst>
              <a:ext uri="{FF2B5EF4-FFF2-40B4-BE49-F238E27FC236}">
                <a16:creationId xmlns:a16="http://schemas.microsoft.com/office/drawing/2014/main" id="{BBEA79FD-0CFB-464E-959F-0C18C60480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5352" y="6195580"/>
            <a:ext cx="8267469" cy="2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572" tIns="50784" rIns="101572" bIns="50784">
            <a:spAutoFit/>
          </a:bodyPr>
          <a:lstStyle/>
          <a:p>
            <a:pPr marL="0" marR="0" lvl="0" indent="0" algn="l" defTabSz="121911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 Confidential – Maximum Restrictions		                       Internal only – Do not share externally</a:t>
            </a:r>
          </a:p>
        </p:txBody>
      </p:sp>
      <p:pic>
        <p:nvPicPr>
          <p:cNvPr id="7" name="Picture 27" descr="ti_logo_powerpoint_1_line.png">
            <a:extLst>
              <a:ext uri="{FF2B5EF4-FFF2-40B4-BE49-F238E27FC236}">
                <a16:creationId xmlns:a16="http://schemas.microsoft.com/office/drawing/2014/main" id="{14CA85B2-F22A-3143-9465-1E50FDF0EC2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483" y="6376352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3394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507822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6pPr>
      <a:lvl7pPr marL="1015644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7pPr>
      <a:lvl8pPr marL="152346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8pPr>
      <a:lvl9pPr marL="203127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252146" indent="-252146" algn="l" rtl="0" eaLnBrk="1" fontAlgn="base" hangingPunct="1">
        <a:spcBef>
          <a:spcPts val="889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38303" indent="-259202" algn="l" rtl="0" eaLnBrk="1" fontAlgn="base" hangingPunct="1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2pPr>
      <a:lvl3pPr marL="948635" indent="-183385" algn="l" rtl="0" eaLnBrk="1" fontAlgn="base" hangingPunct="1">
        <a:spcBef>
          <a:spcPct val="15000"/>
        </a:spcBef>
        <a:spcAft>
          <a:spcPct val="0"/>
        </a:spcAft>
        <a:buChar char="•"/>
        <a:defRPr sz="2133">
          <a:solidFill>
            <a:schemeClr val="tx1"/>
          </a:solidFill>
          <a:latin typeface="+mn-lt"/>
        </a:defRPr>
      </a:lvl3pPr>
      <a:lvl4pPr marL="1334791" indent="-259202" algn="l" rtl="0" eaLnBrk="1" fontAlgn="base" hangingPunct="1">
        <a:spcBef>
          <a:spcPct val="5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1653937" indent="-192205" algn="l" rtl="0" eaLnBrk="1" fontAlgn="base" hangingPunct="1">
        <a:spcBef>
          <a:spcPct val="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161759" indent="-192205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6pPr>
      <a:lvl7pPr marL="2669581" indent="-192205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7pPr>
      <a:lvl8pPr marL="3177403" indent="-192205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8pPr>
      <a:lvl9pPr marL="3685223" indent="-192205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822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644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463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279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099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6921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4738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2557" algn="l" defTabSz="101564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9033" y="142885"/>
            <a:ext cx="112776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5" y="1058866"/>
            <a:ext cx="11290300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90004" y="5923723"/>
            <a:ext cx="2844800" cy="20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933"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6C70261-DCF8-4A97-9502-E8EEF2364CDE}" type="slidenum">
              <a:rPr 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0" y="6209263"/>
            <a:ext cx="11905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1">
            <a:extLst>
              <a:ext uri="{FF2B5EF4-FFF2-40B4-BE49-F238E27FC236}">
                <a16:creationId xmlns:a16="http://schemas.microsoft.com/office/drawing/2014/main" id="{BBEA79FD-0CFB-464E-959F-0C18C60480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5351" y="6195581"/>
            <a:ext cx="2815167" cy="2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572" tIns="50784" rIns="101572" bIns="50784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 Confidential – NDA Restrictions</a:t>
            </a:r>
          </a:p>
        </p:txBody>
      </p:sp>
    </p:spTree>
    <p:extLst>
      <p:ext uri="{BB962C8B-B14F-4D97-AF65-F5344CB8AC3E}">
        <p14:creationId xmlns:p14="http://schemas.microsoft.com/office/powerpoint/2010/main" val="2393661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507847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6pPr>
      <a:lvl7pPr marL="101569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7pPr>
      <a:lvl8pPr marL="152353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8pPr>
      <a:lvl9pPr marL="203138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252159" indent="-252159" algn="l" rtl="0" eaLnBrk="1" fontAlgn="base" hangingPunct="1">
        <a:spcBef>
          <a:spcPts val="889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38335" indent="-259215" algn="l" rtl="0" eaLnBrk="1" fontAlgn="base" hangingPunct="1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2pPr>
      <a:lvl3pPr marL="948683" indent="-183393" algn="l" rtl="0" eaLnBrk="1" fontAlgn="base" hangingPunct="1">
        <a:spcBef>
          <a:spcPct val="15000"/>
        </a:spcBef>
        <a:spcAft>
          <a:spcPct val="0"/>
        </a:spcAft>
        <a:buChar char="•"/>
        <a:defRPr sz="2133">
          <a:solidFill>
            <a:schemeClr val="tx1"/>
          </a:solidFill>
          <a:latin typeface="+mn-lt"/>
        </a:defRPr>
      </a:lvl3pPr>
      <a:lvl4pPr marL="1334857" indent="-259215" algn="l" rtl="0" eaLnBrk="1" fontAlgn="base" hangingPunct="1">
        <a:spcBef>
          <a:spcPct val="5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1654020" indent="-192213" algn="l" rtl="0" eaLnBrk="1" fontAlgn="base" hangingPunct="1">
        <a:spcBef>
          <a:spcPct val="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161867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6pPr>
      <a:lvl7pPr marL="2669715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7pPr>
      <a:lvl8pPr marL="3177561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8pPr>
      <a:lvl9pPr marL="3685407" indent="-192213" algn="l" rtl="0" eaLnBrk="1" fontAlgn="base" hangingPunct="1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847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695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539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38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226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073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4915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276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customXml" Target="../ink/ink2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customXml" Target="../ink/ink1.xm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customXml" Target="../ink/ink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940E0-7881-9744-8F17-B768929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" y="-124699"/>
            <a:ext cx="11227129" cy="810743"/>
          </a:xfrm>
        </p:spPr>
        <p:txBody>
          <a:bodyPr/>
          <a:lstStyle/>
          <a:p>
            <a:r>
              <a:rPr lang="en-US" sz="2787" dirty="0"/>
              <a:t>1. MSPM0 CCS Mass Erase &amp; Factory Reset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wrap="square" lIns="101121" tIns="50560" rIns="101121" bIns="50560" numCol="1" anchor="t" anchorCtr="0" compatLnSpc="1">
            <a:prstTxWarp prst="textNoShape">
              <a:avLst/>
            </a:prstTxWarp>
          </a:bodyPr>
          <a:lstStyle/>
          <a:p>
            <a:pPr defTabSz="609630" fontAlgn="base">
              <a:spcBef>
                <a:spcPct val="0"/>
              </a:spcBef>
              <a:spcAft>
                <a:spcPct val="0"/>
              </a:spcAft>
            </a:pPr>
            <a:fld id="{0892281B-189C-DD44-8CCD-1176BC153EB5}" type="slidenum">
              <a:rPr lang="en-US">
                <a:solidFill>
                  <a:srgbClr val="000000">
                    <a:tint val="75000"/>
                  </a:srgbClr>
                </a:solidFill>
                <a:latin typeface="Arial" charset="0"/>
              </a:rPr>
              <a:pPr defTabSz="60963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4F61EE-525F-42BE-AB38-B72362F08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395" y="3818523"/>
            <a:ext cx="2498826" cy="24004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C22786-2CCD-42BD-8ABB-3F49CA46F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90" y="802091"/>
            <a:ext cx="8276943" cy="301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3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wrap="square" lIns="101121" tIns="50560" rIns="101121" bIns="50560" numCol="1" anchor="t" anchorCtr="0" compatLnSpc="1">
            <a:prstTxWarp prst="textNoShape">
              <a:avLst/>
            </a:prstTxWarp>
          </a:bodyPr>
          <a:lstStyle/>
          <a:p>
            <a:pPr defTabSz="609630" fontAlgn="base">
              <a:spcBef>
                <a:spcPct val="0"/>
              </a:spcBef>
              <a:spcAft>
                <a:spcPct val="0"/>
              </a:spcAft>
            </a:pPr>
            <a:fld id="{0892281B-189C-DD44-8CCD-1176BC153EB5}" type="slidenum">
              <a:rPr lang="en-US">
                <a:solidFill>
                  <a:srgbClr val="000000">
                    <a:tint val="75000"/>
                  </a:srgbClr>
                </a:solidFill>
                <a:latin typeface="Arial" charset="0"/>
              </a:rPr>
              <a:pPr defTabSz="609630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3EED3C-DCCF-48ED-B565-83C4DAC25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157" y="481411"/>
            <a:ext cx="8555833" cy="294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9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940E0-7881-9744-8F17-B768929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" y="-124699"/>
            <a:ext cx="11227129" cy="810743"/>
          </a:xfrm>
        </p:spPr>
        <p:txBody>
          <a:bodyPr/>
          <a:lstStyle/>
          <a:p>
            <a:r>
              <a:rPr lang="en-US" sz="2787" dirty="0"/>
              <a:t>2. MSPM0 BSL Host Usage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wrap="square" lIns="101121" tIns="50560" rIns="101121" bIns="50560" numCol="1" anchor="t" anchorCtr="0" compatLnSpc="1">
            <a:prstTxWarp prst="textNoShape">
              <a:avLst/>
            </a:prstTxWarp>
          </a:bodyPr>
          <a:lstStyle/>
          <a:p>
            <a:pPr defTabSz="609630" fontAlgn="base">
              <a:spcBef>
                <a:spcPct val="0"/>
              </a:spcBef>
              <a:spcAft>
                <a:spcPct val="0"/>
              </a:spcAft>
            </a:pPr>
            <a:fld id="{0892281B-189C-DD44-8CCD-1176BC153EB5}" type="slidenum">
              <a:rPr lang="en-US">
                <a:solidFill>
                  <a:srgbClr val="000000">
                    <a:tint val="75000"/>
                  </a:srgbClr>
                </a:solidFill>
                <a:latin typeface="Arial" charset="0"/>
              </a:rPr>
              <a:pPr defTabSz="609630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1D71E1-BE9B-4830-A7F0-04BC3BF2A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1" y="1595663"/>
            <a:ext cx="7068004" cy="19497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42A05D-43EE-41B4-B221-CA2428D30E1A}"/>
              </a:ext>
            </a:extLst>
          </p:cNvPr>
          <p:cNvSpPr txBox="1"/>
          <p:nvPr/>
        </p:nvSpPr>
        <p:spPr>
          <a:xfrm>
            <a:off x="261257" y="1167491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</a:t>
            </a:r>
            <a:r>
              <a:rPr lang="en-US" altLang="zh-CN" dirty="0"/>
              <a:t>Open MSPM0_BSL_GUI host in the SDK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4B2E81-0635-4A20-93BC-9964C3645C3F}"/>
              </a:ext>
            </a:extLst>
          </p:cNvPr>
          <p:cNvSpPr txBox="1"/>
          <p:nvPr/>
        </p:nvSpPr>
        <p:spPr>
          <a:xfrm>
            <a:off x="261257" y="3765626"/>
            <a:ext cx="6353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Connect the XDS110 and the chip via the UART interface </a:t>
            </a:r>
          </a:p>
          <a:p>
            <a:r>
              <a:rPr lang="en-US" dirty="0"/>
              <a:t>using the default pinout as follows: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ED3932-B603-4E93-BA93-96D53EB4F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88" y="4447032"/>
            <a:ext cx="7068004" cy="15176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F148CF-D528-4EAD-8A31-26F20FBE093B}"/>
              </a:ext>
            </a:extLst>
          </p:cNvPr>
          <p:cNvSpPr txBox="1"/>
          <p:nvPr/>
        </p:nvSpPr>
        <p:spPr>
          <a:xfrm>
            <a:off x="369660" y="686044"/>
            <a:ext cx="746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Using MSPM0_BSL_GUI host to execute erase flash</a:t>
            </a:r>
            <a:r>
              <a:rPr lang="zh-CN" altLang="en-US" dirty="0"/>
              <a:t>、</a:t>
            </a:r>
            <a:r>
              <a:rPr lang="en-US" altLang="zh-CN" dirty="0"/>
              <a:t>firmware update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4ECFEE-5B11-49BB-A346-38FE62347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765733" y="3814899"/>
            <a:ext cx="1650686" cy="2844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A7BA8A-DF25-4043-856E-0218A9023BC2}"/>
              </a:ext>
            </a:extLst>
          </p:cNvPr>
          <p:cNvSpPr/>
          <p:nvPr/>
        </p:nvSpPr>
        <p:spPr>
          <a:xfrm>
            <a:off x="9266465" y="5107442"/>
            <a:ext cx="220435" cy="68103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5F9C0A-67D7-4343-8FC3-C865399ED68D}"/>
              </a:ext>
            </a:extLst>
          </p:cNvPr>
          <p:cNvSpPr txBox="1"/>
          <p:nvPr/>
        </p:nvSpPr>
        <p:spPr>
          <a:xfrm>
            <a:off x="7201767" y="4027072"/>
            <a:ext cx="5137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EVM board has been connected by default using jumpers.</a:t>
            </a:r>
          </a:p>
        </p:txBody>
      </p:sp>
    </p:spTree>
    <p:extLst>
      <p:ext uri="{BB962C8B-B14F-4D97-AF65-F5344CB8AC3E}">
        <p14:creationId xmlns:p14="http://schemas.microsoft.com/office/powerpoint/2010/main" val="422971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wrap="square" lIns="101121" tIns="50560" rIns="101121" bIns="50560" numCol="1" anchor="t" anchorCtr="0" compatLnSpc="1">
            <a:prstTxWarp prst="textNoShape">
              <a:avLst/>
            </a:prstTxWarp>
          </a:bodyPr>
          <a:lstStyle/>
          <a:p>
            <a:pPr defTabSz="609630" fontAlgn="base">
              <a:spcBef>
                <a:spcPct val="0"/>
              </a:spcBef>
              <a:spcAft>
                <a:spcPct val="0"/>
              </a:spcAft>
            </a:pPr>
            <a:fld id="{0892281B-189C-DD44-8CCD-1176BC153EB5}" type="slidenum">
              <a:rPr lang="en-US">
                <a:solidFill>
                  <a:srgbClr val="000000">
                    <a:tint val="75000"/>
                  </a:srgbClr>
                </a:solidFill>
                <a:latin typeface="Arial" charset="0"/>
              </a:rPr>
              <a:pPr defTabSz="609630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42A05D-43EE-41B4-B221-CA2428D30E1A}"/>
              </a:ext>
            </a:extLst>
          </p:cNvPr>
          <p:cNvSpPr txBox="1"/>
          <p:nvPr/>
        </p:nvSpPr>
        <p:spPr>
          <a:xfrm>
            <a:off x="261257" y="351065"/>
            <a:ext cx="6545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 Follow these steps to configure the host computer interface: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8800E6-8F08-4F58-A166-DB3B78BC1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80" y="816358"/>
            <a:ext cx="7547170" cy="9356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FE85C5-7630-4612-9B6B-BC4FA18842F1}"/>
              </a:ext>
            </a:extLst>
          </p:cNvPr>
          <p:cNvSpPr txBox="1"/>
          <p:nvPr/>
        </p:nvSpPr>
        <p:spPr>
          <a:xfrm>
            <a:off x="3526974" y="1521669"/>
            <a:ext cx="6776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Note that when using the standalone XDS110, please select "Standalone XDS110"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04B2634-A1D3-4C8E-AC5D-7EA337CDDF01}"/>
              </a:ext>
            </a:extLst>
          </p:cNvPr>
          <p:cNvCxnSpPr/>
          <p:nvPr/>
        </p:nvCxnSpPr>
        <p:spPr>
          <a:xfrm>
            <a:off x="2628900" y="1673679"/>
            <a:ext cx="9470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5597FA3-5179-40D4-B65E-AA4E8C2B8459}"/>
              </a:ext>
            </a:extLst>
          </p:cNvPr>
          <p:cNvSpPr txBox="1"/>
          <p:nvPr/>
        </p:nvSpPr>
        <p:spPr>
          <a:xfrm>
            <a:off x="510980" y="1727388"/>
            <a:ext cx="110973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d.   Download</a:t>
            </a:r>
            <a:r>
              <a:rPr lang="zh-CN" altLang="en-US" sz="1400" dirty="0"/>
              <a:t>：</a:t>
            </a:r>
            <a:endParaRPr lang="en-US" altLang="zh-CN" sz="1400" dirty="0"/>
          </a:p>
          <a:p>
            <a:r>
              <a:rPr lang="zh-CN" altLang="en-US" sz="1400" dirty="0"/>
              <a:t>      </a:t>
            </a:r>
            <a:r>
              <a:rPr lang="en-US" altLang="zh-CN" sz="1400" dirty="0"/>
              <a:t>1. </a:t>
            </a:r>
            <a:r>
              <a:rPr lang="en-US" sz="1400" dirty="0"/>
              <a:t>Set the chip's invoke pin to a high level (e.g., PA18, on the left button of the TI EVM board).</a:t>
            </a:r>
            <a:br>
              <a:rPr lang="en-US" sz="1400" dirty="0"/>
            </a:br>
            <a:r>
              <a:rPr lang="en-US" sz="1400" dirty="0"/>
              <a:t>      2. Then set the NRST pin to a low level.</a:t>
            </a:r>
            <a:br>
              <a:rPr lang="en-US" sz="1400" dirty="0"/>
            </a:br>
            <a:r>
              <a:rPr lang="en-US" sz="1400" dirty="0"/>
              <a:t>      3. After that, click the Download button. During the process, you can restore the invoke pin; it doesn't need to be kept high continuously.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725EAC-61C2-4EB4-93D0-891FF1A23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698" y="2678865"/>
            <a:ext cx="4606910" cy="35774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CCAD1E0-66FC-4557-A68C-307C47FB5812}"/>
                  </a:ext>
                </a:extLst>
              </p14:cNvPr>
              <p14:cNvContentPartPr/>
              <p14:nvPr/>
            </p14:nvContentPartPr>
            <p14:xfrm>
              <a:off x="1648967" y="1575411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CCAD1E0-66FC-4557-A68C-307C47FB581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86327" y="151241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93A3557A-3A8F-49A4-A601-CBE2508918C2}"/>
                  </a:ext>
                </a:extLst>
              </p14:cNvPr>
              <p14:cNvContentPartPr/>
              <p14:nvPr/>
            </p14:nvContentPartPr>
            <p14:xfrm>
              <a:off x="6098567" y="1210371"/>
              <a:ext cx="2009160" cy="13212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93A3557A-3A8F-49A4-A601-CBE2508918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35567" y="1147560"/>
                <a:ext cx="2134800" cy="2581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A657C08C-83C3-433D-B16B-AADDD5E278CD}"/>
                  </a:ext>
                </a:extLst>
              </p14:cNvPr>
              <p14:cNvContentPartPr/>
              <p14:nvPr/>
            </p14:nvContentPartPr>
            <p14:xfrm>
              <a:off x="744287" y="1410171"/>
              <a:ext cx="1631520" cy="12492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A657C08C-83C3-433D-B16B-AADDD5E278C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1301" y="1347531"/>
                <a:ext cx="1757132" cy="250560"/>
              </a:xfrm>
              <a:prstGeom prst="rect">
                <a:avLst/>
              </a:prstGeom>
            </p:spPr>
          </p:pic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85BCE658-20D3-4E9A-8B42-BDFFFC68C2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5774" y="799317"/>
            <a:ext cx="2650261" cy="235579"/>
          </a:xfrm>
          <a:prstGeom prst="rect">
            <a:avLst/>
          </a:prstGeom>
        </p:spPr>
      </p:pic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756674B-261A-4327-B6C7-B277631CEF23}"/>
              </a:ext>
            </a:extLst>
          </p:cNvPr>
          <p:cNvCxnSpPr/>
          <p:nvPr/>
        </p:nvCxnSpPr>
        <p:spPr>
          <a:xfrm>
            <a:off x="7845879" y="917106"/>
            <a:ext cx="2618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8DA0A362-FF32-4571-B41D-9F6BCA2C1C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4370" y="1164397"/>
            <a:ext cx="1948885" cy="235580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0F8D073-AB05-4A57-B4C2-742705551511}"/>
              </a:ext>
            </a:extLst>
          </p:cNvPr>
          <p:cNvCxnSpPr/>
          <p:nvPr/>
        </p:nvCxnSpPr>
        <p:spPr>
          <a:xfrm>
            <a:off x="6022522" y="1299208"/>
            <a:ext cx="2618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378466"/>
      </p:ext>
    </p:extLst>
  </p:cSld>
  <p:clrMapOvr>
    <a:masterClrMapping/>
  </p:clrMapOvr>
</p:sld>
</file>

<file path=ppt/theme/theme1.xml><?xml version="1.0" encoding="utf-8"?>
<a:theme xmlns:a="http://schemas.openxmlformats.org/drawingml/2006/main" name="TI_NDA_Restrictions_PowerPoint_16x9-v7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4" id="{2BFBE05A-3711-4095-9221-44D671E09893}" vid="{769F5846-B0D8-4D63-8FFF-FBE5B856B1C3}"/>
    </a:ext>
  </a:extLst>
</a:theme>
</file>

<file path=ppt/theme/theme3.xml><?xml version="1.0" encoding="utf-8"?>
<a:theme xmlns:a="http://schemas.openxmlformats.org/drawingml/2006/main" name="3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3" id="{F4120B39-AE9D-461A-817E-97FA7DCBE3E2}" vid="{21A86B0C-6808-4DBC-8806-62B2953950FB}"/>
    </a:ext>
  </a:extLst>
</a:theme>
</file>

<file path=ppt/theme/theme4.xml><?xml version="1.0" encoding="utf-8"?>
<a:theme xmlns:a="http://schemas.openxmlformats.org/drawingml/2006/main" name="1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4" id="{2BFBE05A-3711-4095-9221-44D671E09893}" vid="{769F5846-B0D8-4D63-8FFF-FBE5B856B1C3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25079</TotalTime>
  <Words>184</Words>
  <Application>Microsoft Office PowerPoint</Application>
  <PresentationFormat>Widescreen</PresentationFormat>
  <Paragraphs>19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TI_NDA_Restrictions_PowerPoint_16x9-v7</vt:lpstr>
      <vt:lpstr>FinalPowerpoint</vt:lpstr>
      <vt:lpstr>3_FinalPowerpoint</vt:lpstr>
      <vt:lpstr>1_FinalPowerpoint</vt:lpstr>
      <vt:lpstr>1. MSPM0 CCS Mass Erase &amp; Factory Reset</vt:lpstr>
      <vt:lpstr>PowerPoint Presentation</vt:lpstr>
      <vt:lpstr>2. MSPM0 BSL Host Usage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MSPM0 product selection table</dc:title>
  <dc:creator>Gao, Wei</dc:creator>
  <cp:lastModifiedBy>Gao, Wei</cp:lastModifiedBy>
  <cp:revision>29</cp:revision>
  <dcterms:created xsi:type="dcterms:W3CDTF">2023-11-21T09:25:17Z</dcterms:created>
  <dcterms:modified xsi:type="dcterms:W3CDTF">2024-03-05T05:37:19Z</dcterms:modified>
</cp:coreProperties>
</file>