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7" r:id="rId2"/>
    <p:sldId id="278" r:id="rId3"/>
    <p:sldId id="276" r:id="rId4"/>
    <p:sldId id="283" r:id="rId5"/>
    <p:sldId id="284"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8" autoAdjust="0"/>
    <p:restoredTop sz="94660"/>
  </p:normalViewPr>
  <p:slideViewPr>
    <p:cSldViewPr snapToGrid="0">
      <p:cViewPr varScale="1">
        <p:scale>
          <a:sx n="13" d="100"/>
          <a:sy n="13" d="100"/>
        </p:scale>
        <p:origin x="5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1943109"/>
            <a:ext cx="11277600" cy="1470025"/>
          </a:xfrm>
        </p:spPr>
        <p:txBody>
          <a:bodyPr/>
          <a:lstStyle>
            <a:lvl1pPr>
              <a:defRPr sz="4400">
                <a:solidFill>
                  <a:schemeClr val="tx2"/>
                </a:solidFill>
              </a:defRPr>
            </a:lvl1pPr>
          </a:lstStyle>
          <a:p>
            <a:r>
              <a:rPr lang="en-US"/>
              <a:t>Click to edit Master title style</a:t>
            </a:r>
            <a:endParaRPr lang="en-US" dirty="0"/>
          </a:p>
        </p:txBody>
      </p:sp>
      <p:sp>
        <p:nvSpPr>
          <p:cNvPr id="3075" name="Rectangle 3"/>
          <p:cNvSpPr>
            <a:spLocks noGrp="1" noChangeArrowheads="1"/>
          </p:cNvSpPr>
          <p:nvPr>
            <p:ph type="subTitle" idx="1"/>
          </p:nvPr>
        </p:nvSpPr>
        <p:spPr>
          <a:xfrm>
            <a:off x="457200" y="3698878"/>
            <a:ext cx="11277600" cy="1485900"/>
          </a:xfrm>
          <a:ln/>
        </p:spPr>
        <p:txBody>
          <a:bodyPr/>
          <a:lstStyle>
            <a:lvl1pPr marL="0" indent="0">
              <a:buFontTx/>
              <a:buNone/>
              <a:defRPr b="1"/>
            </a:lvl1pPr>
          </a:lstStyle>
          <a:p>
            <a:r>
              <a:rPr lang="en-US"/>
              <a:t>Click to edit Master subtitle style</a:t>
            </a:r>
          </a:p>
        </p:txBody>
      </p:sp>
      <p:sp>
        <p:nvSpPr>
          <p:cNvPr id="7" name="Rectangle 24"/>
          <p:cNvSpPr>
            <a:spLocks noGrp="1" noChangeArrowheads="1"/>
          </p:cNvSpPr>
          <p:nvPr>
            <p:ph type="sldNum" sz="quarter" idx="10"/>
          </p:nvPr>
        </p:nvSpPr>
        <p:spPr>
          <a:xfrm>
            <a:off x="8856133" y="5919903"/>
            <a:ext cx="2844800" cy="206376"/>
          </a:xfrm>
        </p:spPr>
        <p:txBody>
          <a:bodyPr/>
          <a:lstStyle>
            <a:lvl1pPr>
              <a:defRPr/>
            </a:lvl1pPr>
          </a:lstStyle>
          <a:p>
            <a:pPr>
              <a:defRPr/>
            </a:pPr>
            <a:fld id="{03BA23CF-AA30-4A18-B744-605C3E9DBF07}" type="slidenum">
              <a:rPr lang="en-US"/>
              <a:pPr>
                <a:defRPr/>
              </a:pPr>
              <a:t>‹#›</a:t>
            </a:fld>
            <a:endParaRPr lang="en-US"/>
          </a:p>
        </p:txBody>
      </p:sp>
      <p:sp>
        <p:nvSpPr>
          <p:cNvPr id="2" name="TextBox 1">
            <a:extLst>
              <a:ext uri="{FF2B5EF4-FFF2-40B4-BE49-F238E27FC236}">
                <a16:creationId xmlns:a16="http://schemas.microsoft.com/office/drawing/2014/main" id="{D56687D7-76F0-8040-93B6-084C7529F854}"/>
              </a:ext>
            </a:extLst>
          </p:cNvPr>
          <p:cNvSpPr txBox="1"/>
          <p:nvPr userDrawn="1"/>
        </p:nvSpPr>
        <p:spPr>
          <a:xfrm>
            <a:off x="6274421" y="6373542"/>
            <a:ext cx="184731" cy="461665"/>
          </a:xfrm>
          <a:prstGeom prst="rect">
            <a:avLst/>
          </a:prstGeom>
          <a:noFill/>
        </p:spPr>
        <p:txBody>
          <a:bodyPr wrap="none" rtlCol="0">
            <a:spAutoFit/>
          </a:bodyPr>
          <a:lstStyle/>
          <a:p>
            <a:endParaRPr lang="en-US" sz="2400" dirty="0"/>
          </a:p>
        </p:txBody>
      </p:sp>
      <p:pic>
        <p:nvPicPr>
          <p:cNvPr id="6" name="Picture 27" descr="ti_logo_powerpoint_1_line.png"/>
          <p:cNvPicPr>
            <a:picLocks noChangeAspect="1"/>
          </p:cNvPicPr>
          <p:nvPr userDrawn="1"/>
        </p:nvPicPr>
        <p:blipFill>
          <a:blip r:embed="rId3" cstate="print"/>
          <a:srcRect/>
          <a:stretch>
            <a:fillRect/>
          </a:stretch>
        </p:blipFill>
        <p:spPr bwMode="auto">
          <a:xfrm>
            <a:off x="9772483" y="6376352"/>
            <a:ext cx="2083152" cy="257528"/>
          </a:xfrm>
          <a:prstGeom prst="rect">
            <a:avLst/>
          </a:prstGeom>
          <a:noFill/>
          <a:ln w="9525">
            <a:noFill/>
            <a:miter lim="800000"/>
            <a:headEnd/>
            <a:tailEnd/>
          </a:ln>
        </p:spPr>
      </p:pic>
    </p:spTree>
    <p:extLst>
      <p:ext uri="{BB962C8B-B14F-4D97-AF65-F5344CB8AC3E}">
        <p14:creationId xmlns:p14="http://schemas.microsoft.com/office/powerpoint/2010/main" val="242858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5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1943109"/>
            <a:ext cx="11277600" cy="1470025"/>
          </a:xfrm>
        </p:spPr>
        <p:txBody>
          <a:bodyPr/>
          <a:lstStyle>
            <a:lvl1pPr>
              <a:defRPr sz="4400">
                <a:solidFill>
                  <a:schemeClr val="tx2"/>
                </a:solidFill>
              </a:defRPr>
            </a:lvl1pPr>
          </a:lstStyle>
          <a:p>
            <a:r>
              <a:rPr lang="en-US"/>
              <a:t>Click to edit Master title style</a:t>
            </a:r>
            <a:endParaRPr lang="en-US" dirty="0"/>
          </a:p>
        </p:txBody>
      </p:sp>
      <p:sp>
        <p:nvSpPr>
          <p:cNvPr id="3075" name="Rectangle 3"/>
          <p:cNvSpPr>
            <a:spLocks noGrp="1" noChangeArrowheads="1"/>
          </p:cNvSpPr>
          <p:nvPr>
            <p:ph type="subTitle" idx="1"/>
          </p:nvPr>
        </p:nvSpPr>
        <p:spPr>
          <a:xfrm>
            <a:off x="457200" y="3698878"/>
            <a:ext cx="11277600" cy="1485900"/>
          </a:xfrm>
          <a:ln/>
        </p:spPr>
        <p:txBody>
          <a:bodyPr/>
          <a:lstStyle>
            <a:lvl1pPr marL="0" indent="0">
              <a:buFontTx/>
              <a:buNone/>
              <a:defRPr b="1"/>
            </a:lvl1pPr>
          </a:lstStyle>
          <a:p>
            <a:r>
              <a:rPr lang="en-US"/>
              <a:t>Click to edit Master subtitle style</a:t>
            </a:r>
          </a:p>
        </p:txBody>
      </p:sp>
      <p:sp>
        <p:nvSpPr>
          <p:cNvPr id="5" name="Rectangle 24">
            <a:extLst>
              <a:ext uri="{FF2B5EF4-FFF2-40B4-BE49-F238E27FC236}">
                <a16:creationId xmlns:a16="http://schemas.microsoft.com/office/drawing/2014/main" id="{73F1F293-7B5B-6248-AEF0-BCB7B73543E3}"/>
              </a:ext>
            </a:extLst>
          </p:cNvPr>
          <p:cNvSpPr>
            <a:spLocks noGrp="1" noChangeArrowheads="1"/>
          </p:cNvSpPr>
          <p:nvPr>
            <p:ph type="sldNum" sz="quarter" idx="10"/>
          </p:nvPr>
        </p:nvSpPr>
        <p:spPr>
          <a:xfrm>
            <a:off x="8856133" y="5919903"/>
            <a:ext cx="2844800" cy="206376"/>
          </a:xfrm>
        </p:spPr>
        <p:txBody>
          <a:bodyPr/>
          <a:lstStyle>
            <a:lvl1pPr>
              <a:defRPr/>
            </a:lvl1pPr>
          </a:lstStyle>
          <a:p>
            <a:pPr>
              <a:defRPr/>
            </a:pPr>
            <a:fld id="{03BA23CF-AA30-4A18-B744-605C3E9DBF07}" type="slidenum">
              <a:rPr lang="en-US"/>
              <a:pPr>
                <a:defRPr/>
              </a:pPr>
              <a:t>‹#›</a:t>
            </a:fld>
            <a:endParaRPr lang="en-US"/>
          </a:p>
        </p:txBody>
      </p:sp>
      <p:pic>
        <p:nvPicPr>
          <p:cNvPr id="6" name="Picture 27" descr="ti_logo_powerpoint_1_line.png"/>
          <p:cNvPicPr>
            <a:picLocks noChangeAspect="1"/>
          </p:cNvPicPr>
          <p:nvPr userDrawn="1"/>
        </p:nvPicPr>
        <p:blipFill>
          <a:blip r:embed="rId3" cstate="print"/>
          <a:srcRect/>
          <a:stretch>
            <a:fillRect/>
          </a:stretch>
        </p:blipFill>
        <p:spPr bwMode="auto">
          <a:xfrm>
            <a:off x="9772483" y="6376352"/>
            <a:ext cx="2083152" cy="257528"/>
          </a:xfrm>
          <a:prstGeom prst="rect">
            <a:avLst/>
          </a:prstGeom>
          <a:noFill/>
          <a:ln w="9525">
            <a:noFill/>
            <a:miter lim="800000"/>
            <a:headEnd/>
            <a:tailEnd/>
          </a:ln>
        </p:spPr>
      </p:pic>
    </p:spTree>
    <p:extLst>
      <p:ext uri="{BB962C8B-B14F-4D97-AF65-F5344CB8AC3E}">
        <p14:creationId xmlns:p14="http://schemas.microsoft.com/office/powerpoint/2010/main" val="2735724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8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subTitle" idx="1"/>
          </p:nvPr>
        </p:nvSpPr>
        <p:spPr>
          <a:xfrm>
            <a:off x="457200" y="3698878"/>
            <a:ext cx="11277600" cy="1485900"/>
          </a:xfrm>
          <a:ln/>
        </p:spPr>
        <p:txBody>
          <a:bodyPr/>
          <a:lstStyle>
            <a:lvl1pPr marL="0" indent="0">
              <a:buFontTx/>
              <a:buNone/>
              <a:defRPr b="1"/>
            </a:lvl1pPr>
          </a:lstStyle>
          <a:p>
            <a:r>
              <a:rPr lang="en-US"/>
              <a:t>Click to edit Master subtitle style</a:t>
            </a:r>
          </a:p>
        </p:txBody>
      </p:sp>
      <p:sp>
        <p:nvSpPr>
          <p:cNvPr id="10" name="Rectangle 2"/>
          <p:cNvSpPr>
            <a:spLocks noGrp="1" noChangeArrowheads="1"/>
          </p:cNvSpPr>
          <p:nvPr>
            <p:ph type="ctrTitle"/>
          </p:nvPr>
        </p:nvSpPr>
        <p:spPr>
          <a:xfrm>
            <a:off x="457200" y="1943109"/>
            <a:ext cx="11277600" cy="1470025"/>
          </a:xfrm>
        </p:spPr>
        <p:txBody>
          <a:bodyPr/>
          <a:lstStyle>
            <a:lvl1pPr>
              <a:defRPr sz="4400">
                <a:solidFill>
                  <a:schemeClr val="tx2"/>
                </a:solidFill>
              </a:defRPr>
            </a:lvl1pPr>
          </a:lstStyle>
          <a:p>
            <a:r>
              <a:rPr lang="en-US"/>
              <a:t>Click to edit Master title style</a:t>
            </a:r>
            <a:endParaRPr lang="en-US" dirty="0"/>
          </a:p>
        </p:txBody>
      </p:sp>
      <p:sp>
        <p:nvSpPr>
          <p:cNvPr id="5" name="Rectangle 24">
            <a:extLst>
              <a:ext uri="{FF2B5EF4-FFF2-40B4-BE49-F238E27FC236}">
                <a16:creationId xmlns:a16="http://schemas.microsoft.com/office/drawing/2014/main" id="{7815B5F2-A5A7-1E49-BC30-BA3F75996177}"/>
              </a:ext>
            </a:extLst>
          </p:cNvPr>
          <p:cNvSpPr>
            <a:spLocks noGrp="1" noChangeArrowheads="1"/>
          </p:cNvSpPr>
          <p:nvPr>
            <p:ph type="sldNum" sz="quarter" idx="10"/>
          </p:nvPr>
        </p:nvSpPr>
        <p:spPr>
          <a:xfrm>
            <a:off x="8856133" y="5919903"/>
            <a:ext cx="2844800" cy="206376"/>
          </a:xfrm>
        </p:spPr>
        <p:txBody>
          <a:bodyPr/>
          <a:lstStyle>
            <a:lvl1pPr>
              <a:defRPr>
                <a:solidFill>
                  <a:schemeClr val="tx1"/>
                </a:solidFill>
              </a:defRPr>
            </a:lvl1pPr>
          </a:lstStyle>
          <a:p>
            <a:pPr>
              <a:defRPr/>
            </a:pPr>
            <a:fld id="{03BA23CF-AA30-4A18-B744-605C3E9DBF07}" type="slidenum">
              <a:rPr lang="en-US" smtClean="0"/>
              <a:pPr>
                <a:defRPr/>
              </a:pPr>
              <a:t>‹#›</a:t>
            </a:fld>
            <a:endParaRPr lang="en-US"/>
          </a:p>
        </p:txBody>
      </p:sp>
      <p:pic>
        <p:nvPicPr>
          <p:cNvPr id="6" name="Picture 27" descr="ti_logo_powerpoint_1_line.png"/>
          <p:cNvPicPr>
            <a:picLocks noChangeAspect="1"/>
          </p:cNvPicPr>
          <p:nvPr userDrawn="1"/>
        </p:nvPicPr>
        <p:blipFill>
          <a:blip r:embed="rId3" cstate="print"/>
          <a:srcRect/>
          <a:stretch>
            <a:fillRect/>
          </a:stretch>
        </p:blipFill>
        <p:spPr bwMode="auto">
          <a:xfrm>
            <a:off x="9772483" y="6376352"/>
            <a:ext cx="2083152" cy="257528"/>
          </a:xfrm>
          <a:prstGeom prst="rect">
            <a:avLst/>
          </a:prstGeom>
          <a:noFill/>
          <a:ln w="9525">
            <a:noFill/>
            <a:miter lim="800000"/>
            <a:headEnd/>
            <a:tailEnd/>
          </a:ln>
        </p:spPr>
      </p:pic>
    </p:spTree>
    <p:extLst>
      <p:ext uri="{BB962C8B-B14F-4D97-AF65-F5344CB8AC3E}">
        <p14:creationId xmlns:p14="http://schemas.microsoft.com/office/powerpoint/2010/main" val="185629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7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57200" y="1943109"/>
            <a:ext cx="11277600" cy="1470025"/>
          </a:xfrm>
        </p:spPr>
        <p:txBody>
          <a:bodyPr/>
          <a:lstStyle>
            <a:lvl1pPr>
              <a:defRPr sz="4400">
                <a:solidFill>
                  <a:schemeClr val="tx2"/>
                </a:solidFill>
              </a:defRPr>
            </a:lvl1pPr>
          </a:lstStyle>
          <a:p>
            <a:r>
              <a:rPr lang="en-US"/>
              <a:t>Click to edit Master title style</a:t>
            </a:r>
            <a:endParaRPr lang="en-US" dirty="0"/>
          </a:p>
        </p:txBody>
      </p:sp>
      <p:sp>
        <p:nvSpPr>
          <p:cNvPr id="3075" name="Rectangle 3"/>
          <p:cNvSpPr>
            <a:spLocks noGrp="1" noChangeArrowheads="1"/>
          </p:cNvSpPr>
          <p:nvPr>
            <p:ph type="subTitle" idx="1"/>
          </p:nvPr>
        </p:nvSpPr>
        <p:spPr>
          <a:xfrm>
            <a:off x="457200" y="3698878"/>
            <a:ext cx="11277600" cy="1485900"/>
          </a:xfrm>
          <a:ln/>
        </p:spPr>
        <p:txBody>
          <a:bodyPr/>
          <a:lstStyle>
            <a:lvl1pPr marL="0" indent="0">
              <a:buFontTx/>
              <a:buNone/>
              <a:defRPr b="1"/>
            </a:lvl1pPr>
          </a:lstStyle>
          <a:p>
            <a:r>
              <a:rPr lang="en-US"/>
              <a:t>Click to edit Master subtitle style</a:t>
            </a:r>
          </a:p>
        </p:txBody>
      </p:sp>
      <p:sp>
        <p:nvSpPr>
          <p:cNvPr id="5" name="Rectangle 24">
            <a:extLst>
              <a:ext uri="{FF2B5EF4-FFF2-40B4-BE49-F238E27FC236}">
                <a16:creationId xmlns:a16="http://schemas.microsoft.com/office/drawing/2014/main" id="{73F1F293-7B5B-6248-AEF0-BCB7B73543E3}"/>
              </a:ext>
            </a:extLst>
          </p:cNvPr>
          <p:cNvSpPr>
            <a:spLocks noGrp="1" noChangeArrowheads="1"/>
          </p:cNvSpPr>
          <p:nvPr>
            <p:ph type="sldNum" sz="quarter" idx="10"/>
          </p:nvPr>
        </p:nvSpPr>
        <p:spPr>
          <a:xfrm>
            <a:off x="8856133" y="5919903"/>
            <a:ext cx="2844800" cy="206376"/>
          </a:xfrm>
        </p:spPr>
        <p:txBody>
          <a:bodyPr/>
          <a:lstStyle>
            <a:lvl1pPr>
              <a:defRPr/>
            </a:lvl1pPr>
          </a:lstStyle>
          <a:p>
            <a:pPr>
              <a:defRPr/>
            </a:pPr>
            <a:fld id="{03BA23CF-AA30-4A18-B744-605C3E9DBF07}" type="slidenum">
              <a:rPr lang="en-US"/>
              <a:pPr>
                <a:defRPr/>
              </a:pPr>
              <a:t>‹#›</a:t>
            </a:fld>
            <a:endParaRPr lang="en-US"/>
          </a:p>
        </p:txBody>
      </p:sp>
      <p:pic>
        <p:nvPicPr>
          <p:cNvPr id="6" name="Picture 5" descr="A picture containing drawing, cup&#10;&#10;Description automatically generated">
            <a:extLst>
              <a:ext uri="{FF2B5EF4-FFF2-40B4-BE49-F238E27FC236}">
                <a16:creationId xmlns:a16="http://schemas.microsoft.com/office/drawing/2014/main" id="{7CC34E39-7310-7442-846F-66689DD005D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773158" y="6376901"/>
            <a:ext cx="2084796" cy="254808"/>
          </a:xfrm>
          <a:prstGeom prst="rect">
            <a:avLst/>
          </a:prstGeom>
        </p:spPr>
      </p:pic>
    </p:spTree>
    <p:extLst>
      <p:ext uri="{BB962C8B-B14F-4D97-AF65-F5344CB8AC3E}">
        <p14:creationId xmlns:p14="http://schemas.microsoft.com/office/powerpoint/2010/main" val="3592190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44505" y="1048477"/>
            <a:ext cx="11290300" cy="4945932"/>
          </a:xfrm>
        </p:spPr>
        <p:txBody>
          <a:bodyPr/>
          <a:lstStyle>
            <a:lvl1pPr>
              <a:spcBef>
                <a:spcPts val="889"/>
              </a:spcBef>
              <a:defRPr/>
            </a:lvl1pPr>
            <a:lvl3pPr>
              <a:defRPr sz="2000"/>
            </a:lvl3pPr>
            <a:lvl4pPr>
              <a:defRPr sz="2000"/>
            </a:lvl4pPr>
            <a:lvl5pPr>
              <a:defRPr sz="20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6"/>
          <p:cNvSpPr>
            <a:spLocks noGrp="1" noChangeArrowheads="1"/>
          </p:cNvSpPr>
          <p:nvPr>
            <p:ph type="sldNum" sz="quarter" idx="10"/>
          </p:nvPr>
        </p:nvSpPr>
        <p:spPr>
          <a:ln/>
        </p:spPr>
        <p:txBody>
          <a:bodyPr/>
          <a:lstStyle>
            <a:lvl1pPr>
              <a:defRPr/>
            </a:lvl1pPr>
          </a:lstStyle>
          <a:p>
            <a:pPr>
              <a:defRPr/>
            </a:pPr>
            <a:fld id="{2B97888F-6AF7-4263-B69D-592D8C33BAC7}" type="slidenum">
              <a:rPr lang="en-US"/>
              <a:pPr>
                <a:defRPr/>
              </a:pPr>
              <a:t>‹#›</a:t>
            </a:fld>
            <a:endParaRPr lang="en-US"/>
          </a:p>
        </p:txBody>
      </p:sp>
      <p:pic>
        <p:nvPicPr>
          <p:cNvPr id="5" name="Picture 27" descr="ti_logo_powerpoint_1_line.png"/>
          <p:cNvPicPr>
            <a:picLocks noChangeAspect="1"/>
          </p:cNvPicPr>
          <p:nvPr userDrawn="1"/>
        </p:nvPicPr>
        <p:blipFill>
          <a:blip r:embed="rId2" cstate="print"/>
          <a:srcRect/>
          <a:stretch>
            <a:fillRect/>
          </a:stretch>
        </p:blipFill>
        <p:spPr bwMode="auto">
          <a:xfrm>
            <a:off x="9772483" y="6376352"/>
            <a:ext cx="2083152" cy="257528"/>
          </a:xfrm>
          <a:prstGeom prst="rect">
            <a:avLst/>
          </a:prstGeom>
          <a:noFill/>
          <a:ln w="9525">
            <a:noFill/>
            <a:miter lim="800000"/>
            <a:headEnd/>
            <a:tailEnd/>
          </a:ln>
        </p:spPr>
      </p:pic>
    </p:spTree>
    <p:extLst>
      <p:ext uri="{BB962C8B-B14F-4D97-AF65-F5344CB8AC3E}">
        <p14:creationId xmlns:p14="http://schemas.microsoft.com/office/powerpoint/2010/main" val="13119111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444501" y="1185864"/>
            <a:ext cx="5543551" cy="4692651"/>
          </a:xfrm>
          <a:noFill/>
          <a:ln w="9525" algn="ctr">
            <a:noFill/>
            <a:miter lim="800000"/>
            <a:headEnd/>
            <a:tailEnd/>
          </a:ln>
        </p:spPr>
        <p:txBody>
          <a:bodyPr vert="horz" wrap="square" lIns="76179" tIns="38088" rIns="76179" bIns="38088" numCol="1" anchor="t" anchorCtr="0" compatLnSpc="1">
            <a:prstTxWarp prst="textNoShape">
              <a:avLst/>
            </a:prstTxWarp>
          </a:bodyPr>
          <a:lstStyle>
            <a:lvl1pPr algn="l" rtl="0" eaLnBrk="0" fontAlgn="base" hangingPunct="0">
              <a:spcAft>
                <a:spcPct val="0"/>
              </a:spcAft>
              <a:defRPr lang="en-US" sz="2267" smtClean="0">
                <a:solidFill>
                  <a:schemeClr val="tx1"/>
                </a:solidFill>
                <a:latin typeface="+mn-lt"/>
                <a:ea typeface="+mn-ea"/>
                <a:cs typeface="+mn-cs"/>
              </a:defRPr>
            </a:lvl1pPr>
            <a:lvl2pPr algn="l" rtl="0" eaLnBrk="0" fontAlgn="base" hangingPunct="0">
              <a:spcAft>
                <a:spcPct val="0"/>
              </a:spcAft>
              <a:defRPr lang="en-US" sz="2000" smtClean="0">
                <a:solidFill>
                  <a:schemeClr val="tx1"/>
                </a:solidFill>
                <a:latin typeface="+mn-lt"/>
                <a:ea typeface="+mn-ea"/>
                <a:cs typeface="+mn-cs"/>
              </a:defRPr>
            </a:lvl2pPr>
            <a:lvl3pPr algn="l" rtl="0" eaLnBrk="0" fontAlgn="base" hangingPunct="0">
              <a:spcAft>
                <a:spcPct val="0"/>
              </a:spcAft>
              <a:defRPr lang="en-US" sz="2000" smtClean="0">
                <a:solidFill>
                  <a:schemeClr val="tx1"/>
                </a:solidFill>
                <a:latin typeface="+mn-lt"/>
                <a:ea typeface="+mn-ea"/>
                <a:cs typeface="+mn-cs"/>
              </a:defRPr>
            </a:lvl3pPr>
            <a:lvl4pPr algn="l" rtl="0" eaLnBrk="0" fontAlgn="base" hangingPunct="0">
              <a:spcAft>
                <a:spcPct val="0"/>
              </a:spcAft>
              <a:defRPr lang="en-US" sz="2000" smtClean="0">
                <a:solidFill>
                  <a:schemeClr val="tx1"/>
                </a:solidFill>
                <a:latin typeface="+mn-lt"/>
                <a:ea typeface="+mn-ea"/>
                <a:cs typeface="+mn-cs"/>
              </a:defRPr>
            </a:lvl4pPr>
            <a:lvl5pPr algn="l" rtl="0" eaLnBrk="0" fontAlgn="base" hangingPunct="0">
              <a:spcAft>
                <a:spcPct val="0"/>
              </a:spcAft>
              <a:defRPr lang="en-US" sz="2267">
                <a:solidFill>
                  <a:schemeClr val="tx1"/>
                </a:solidFill>
                <a:latin typeface="+mn-lt"/>
                <a:ea typeface="+mn-ea"/>
                <a:cs typeface="+mn-cs"/>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1251" y="1185864"/>
            <a:ext cx="5543549" cy="4692651"/>
          </a:xfrm>
          <a:noFill/>
          <a:ln w="9525" algn="ctr">
            <a:noFill/>
            <a:miter lim="800000"/>
            <a:headEnd/>
            <a:tailEnd/>
          </a:ln>
        </p:spPr>
        <p:txBody>
          <a:bodyPr vert="horz" wrap="square" lIns="76179" tIns="38088" rIns="76179" bIns="38088" numCol="1" anchor="t" anchorCtr="0" compatLnSpc="1">
            <a:prstTxWarp prst="textNoShape">
              <a:avLst/>
            </a:prstTxWarp>
          </a:bodyPr>
          <a:lstStyle>
            <a:lvl1pPr algn="l" rtl="0" eaLnBrk="0" fontAlgn="base" hangingPunct="0">
              <a:spcAft>
                <a:spcPct val="0"/>
              </a:spcAft>
              <a:defRPr lang="en-US" sz="2267" smtClean="0">
                <a:solidFill>
                  <a:schemeClr val="tx1"/>
                </a:solidFill>
                <a:latin typeface="+mn-lt"/>
                <a:ea typeface="+mn-ea"/>
                <a:cs typeface="+mn-cs"/>
              </a:defRPr>
            </a:lvl1pPr>
            <a:lvl2pPr algn="l" rtl="0" eaLnBrk="0" fontAlgn="base" hangingPunct="0">
              <a:spcAft>
                <a:spcPct val="0"/>
              </a:spcAft>
              <a:defRPr lang="en-US" sz="2000" smtClean="0">
                <a:solidFill>
                  <a:schemeClr val="tx1"/>
                </a:solidFill>
                <a:latin typeface="+mn-lt"/>
                <a:ea typeface="+mn-ea"/>
                <a:cs typeface="+mn-cs"/>
              </a:defRPr>
            </a:lvl2pPr>
            <a:lvl3pPr algn="l" rtl="0" eaLnBrk="0" fontAlgn="base" hangingPunct="0">
              <a:spcAft>
                <a:spcPct val="0"/>
              </a:spcAft>
              <a:defRPr lang="en-US" sz="2000" smtClean="0">
                <a:solidFill>
                  <a:schemeClr val="tx1"/>
                </a:solidFill>
                <a:latin typeface="+mn-lt"/>
                <a:ea typeface="+mn-ea"/>
                <a:cs typeface="+mn-cs"/>
              </a:defRPr>
            </a:lvl3pPr>
            <a:lvl4pPr algn="l" rtl="0" eaLnBrk="0" fontAlgn="base" hangingPunct="0">
              <a:spcAft>
                <a:spcPct val="0"/>
              </a:spcAft>
              <a:defRPr lang="en-US" sz="2000" smtClean="0">
                <a:solidFill>
                  <a:schemeClr val="tx1"/>
                </a:solidFill>
                <a:latin typeface="+mn-lt"/>
                <a:ea typeface="+mn-ea"/>
                <a:cs typeface="+mn-cs"/>
              </a:defRPr>
            </a:lvl4pPr>
            <a:lvl5pPr algn="l" rtl="0" eaLnBrk="0" fontAlgn="base" hangingPunct="0">
              <a:spcAft>
                <a:spcPct val="0"/>
              </a:spcAft>
              <a:defRPr lang="en-US" sz="2000">
                <a:solidFill>
                  <a:schemeClr val="tx1"/>
                </a:solidFill>
                <a:latin typeface="+mn-lt"/>
                <a:ea typeface="+mn-ea"/>
                <a:cs typeface="+mn-cs"/>
              </a:defRPr>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6"/>
          <p:cNvSpPr>
            <a:spLocks noGrp="1" noChangeArrowheads="1"/>
          </p:cNvSpPr>
          <p:nvPr>
            <p:ph type="sldNum" sz="quarter" idx="10"/>
          </p:nvPr>
        </p:nvSpPr>
        <p:spPr>
          <a:ln/>
        </p:spPr>
        <p:txBody>
          <a:bodyPr/>
          <a:lstStyle>
            <a:lvl1pPr>
              <a:defRPr/>
            </a:lvl1pPr>
          </a:lstStyle>
          <a:p>
            <a:pPr>
              <a:defRPr/>
            </a:pPr>
            <a:fld id="{B53548F6-AAA9-4A8D-A869-511B3DFE3256}" type="slidenum">
              <a:rPr lang="en-US"/>
              <a:pPr>
                <a:defRPr/>
              </a:pPr>
              <a:t>‹#›</a:t>
            </a:fld>
            <a:endParaRPr lang="en-US"/>
          </a:p>
        </p:txBody>
      </p:sp>
      <p:pic>
        <p:nvPicPr>
          <p:cNvPr id="6" name="Picture 27" descr="ti_logo_powerpoint_1_line.png"/>
          <p:cNvPicPr>
            <a:picLocks noChangeAspect="1"/>
          </p:cNvPicPr>
          <p:nvPr userDrawn="1"/>
        </p:nvPicPr>
        <p:blipFill>
          <a:blip r:embed="rId2" cstate="print"/>
          <a:srcRect/>
          <a:stretch>
            <a:fillRect/>
          </a:stretch>
        </p:blipFill>
        <p:spPr bwMode="auto">
          <a:xfrm>
            <a:off x="9772483" y="6376352"/>
            <a:ext cx="2083152" cy="257528"/>
          </a:xfrm>
          <a:prstGeom prst="rect">
            <a:avLst/>
          </a:prstGeom>
          <a:noFill/>
          <a:ln w="9525">
            <a:noFill/>
            <a:miter lim="800000"/>
            <a:headEnd/>
            <a:tailEnd/>
          </a:ln>
        </p:spPr>
      </p:pic>
    </p:spTree>
    <p:extLst>
      <p:ext uri="{BB962C8B-B14F-4D97-AF65-F5344CB8AC3E}">
        <p14:creationId xmlns:p14="http://schemas.microsoft.com/office/powerpoint/2010/main" val="2140316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7"/>
            <a:ext cx="10972800" cy="11430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609600" y="1535113"/>
            <a:ext cx="5386917" cy="639763"/>
          </a:xfrm>
        </p:spPr>
        <p:txBody>
          <a:bodyPr anchor="b"/>
          <a:lstStyle>
            <a:lvl1pPr marL="0" indent="0">
              <a:buNone/>
              <a:defRPr sz="2667" b="1"/>
            </a:lvl1pPr>
            <a:lvl2pPr marL="507847" indent="0">
              <a:buNone/>
              <a:defRPr sz="2267" b="1"/>
            </a:lvl2pPr>
            <a:lvl3pPr marL="1015695" indent="0">
              <a:buNone/>
              <a:defRPr sz="2000" b="1"/>
            </a:lvl3pPr>
            <a:lvl4pPr marL="1523539" indent="0">
              <a:buNone/>
              <a:defRPr sz="1733" b="1"/>
            </a:lvl4pPr>
            <a:lvl5pPr marL="2031380" indent="0">
              <a:buNone/>
              <a:defRPr sz="1733" b="1"/>
            </a:lvl5pPr>
            <a:lvl6pPr marL="2539226" indent="0">
              <a:buNone/>
              <a:defRPr sz="1733" b="1"/>
            </a:lvl6pPr>
            <a:lvl7pPr marL="3047073" indent="0">
              <a:buNone/>
              <a:defRPr sz="1733" b="1"/>
            </a:lvl7pPr>
            <a:lvl8pPr marL="3554915" indent="0">
              <a:buNone/>
              <a:defRPr sz="1733" b="1"/>
            </a:lvl8pPr>
            <a:lvl9pPr marL="4062760" indent="0">
              <a:buNone/>
              <a:defRPr sz="1733" b="1"/>
            </a:lvl9pPr>
          </a:lstStyle>
          <a:p>
            <a:pPr lvl="0"/>
            <a:r>
              <a:rPr lang="en-US"/>
              <a:t>Edit Master text styles</a:t>
            </a:r>
          </a:p>
        </p:txBody>
      </p:sp>
      <p:sp>
        <p:nvSpPr>
          <p:cNvPr id="4" name="Content Placeholder 3"/>
          <p:cNvSpPr>
            <a:spLocks noGrp="1"/>
          </p:cNvSpPr>
          <p:nvPr>
            <p:ph sz="half" idx="2"/>
          </p:nvPr>
        </p:nvSpPr>
        <p:spPr>
          <a:xfrm>
            <a:off x="609600" y="2174876"/>
            <a:ext cx="5386917" cy="3951288"/>
          </a:xfrm>
          <a:noFill/>
          <a:ln w="9525" algn="ctr">
            <a:noFill/>
            <a:miter lim="800000"/>
            <a:headEnd/>
            <a:tailEnd/>
          </a:ln>
        </p:spPr>
        <p:txBody>
          <a:bodyPr vert="horz" wrap="square" lIns="76179" tIns="38088" rIns="76179" bIns="38088" numCol="1" anchor="t" anchorCtr="0" compatLnSpc="1">
            <a:prstTxWarp prst="textNoShape">
              <a:avLst/>
            </a:prstTxWarp>
          </a:bodyPr>
          <a:lstStyle>
            <a:lvl1pPr algn="l" rtl="0" eaLnBrk="0" fontAlgn="base" hangingPunct="0">
              <a:spcAft>
                <a:spcPct val="0"/>
              </a:spcAft>
              <a:defRPr lang="en-US" sz="2267" smtClean="0">
                <a:solidFill>
                  <a:schemeClr val="tx1"/>
                </a:solidFill>
                <a:latin typeface="+mn-lt"/>
                <a:ea typeface="+mn-ea"/>
                <a:cs typeface="+mn-cs"/>
              </a:defRPr>
            </a:lvl1pPr>
            <a:lvl2pPr algn="l" rtl="0" eaLnBrk="0" fontAlgn="base" hangingPunct="0">
              <a:spcAft>
                <a:spcPct val="0"/>
              </a:spcAft>
              <a:defRPr lang="en-US" sz="2267" smtClean="0">
                <a:solidFill>
                  <a:schemeClr val="tx1"/>
                </a:solidFill>
                <a:latin typeface="+mn-lt"/>
                <a:ea typeface="+mn-ea"/>
                <a:cs typeface="+mn-cs"/>
              </a:defRPr>
            </a:lvl2pPr>
            <a:lvl3pPr algn="l" rtl="0" eaLnBrk="0" fontAlgn="base" hangingPunct="0">
              <a:spcAft>
                <a:spcPct val="0"/>
              </a:spcAft>
              <a:defRPr lang="en-US" sz="2267" smtClean="0">
                <a:solidFill>
                  <a:schemeClr val="tx1"/>
                </a:solidFill>
                <a:latin typeface="+mn-lt"/>
                <a:ea typeface="+mn-ea"/>
                <a:cs typeface="+mn-cs"/>
              </a:defRPr>
            </a:lvl3pPr>
            <a:lvl4pPr algn="l" rtl="0" eaLnBrk="0" fontAlgn="base" hangingPunct="0">
              <a:spcAft>
                <a:spcPct val="0"/>
              </a:spcAft>
              <a:defRPr lang="en-US" sz="2267" smtClean="0">
                <a:solidFill>
                  <a:schemeClr val="tx1"/>
                </a:solidFill>
                <a:latin typeface="+mn-lt"/>
                <a:ea typeface="+mn-ea"/>
                <a:cs typeface="+mn-cs"/>
              </a:defRPr>
            </a:lvl4pPr>
            <a:lvl5pPr algn="l" rtl="0" eaLnBrk="0" fontAlgn="base" hangingPunct="0">
              <a:spcAft>
                <a:spcPct val="0"/>
              </a:spcAft>
              <a:defRPr lang="en-US" sz="2267">
                <a:solidFill>
                  <a:schemeClr val="tx1"/>
                </a:solidFill>
                <a:latin typeface="+mn-lt"/>
                <a:ea typeface="+mn-ea"/>
                <a:cs typeface="+mn-cs"/>
              </a:defRPr>
            </a:lvl5pPr>
            <a:lvl6pPr>
              <a:defRPr sz="1733"/>
            </a:lvl6pPr>
            <a:lvl7pPr>
              <a:defRPr sz="1733"/>
            </a:lvl7pPr>
            <a:lvl8pPr>
              <a:defRPr sz="1733"/>
            </a:lvl8pPr>
            <a:lvl9pPr>
              <a:defRPr sz="1733"/>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2" y="1535113"/>
            <a:ext cx="5389033" cy="639763"/>
          </a:xfrm>
        </p:spPr>
        <p:txBody>
          <a:bodyPr anchor="b"/>
          <a:lstStyle>
            <a:lvl1pPr marL="0" indent="0">
              <a:buNone/>
              <a:defRPr sz="2667" b="1"/>
            </a:lvl1pPr>
            <a:lvl2pPr marL="507847" indent="0">
              <a:buNone/>
              <a:defRPr sz="2267" b="1"/>
            </a:lvl2pPr>
            <a:lvl3pPr marL="1015695" indent="0">
              <a:buNone/>
              <a:defRPr sz="2000" b="1"/>
            </a:lvl3pPr>
            <a:lvl4pPr marL="1523539" indent="0">
              <a:buNone/>
              <a:defRPr sz="1733" b="1"/>
            </a:lvl4pPr>
            <a:lvl5pPr marL="2031380" indent="0">
              <a:buNone/>
              <a:defRPr sz="1733" b="1"/>
            </a:lvl5pPr>
            <a:lvl6pPr marL="2539226" indent="0">
              <a:buNone/>
              <a:defRPr sz="1733" b="1"/>
            </a:lvl6pPr>
            <a:lvl7pPr marL="3047073" indent="0">
              <a:buNone/>
              <a:defRPr sz="1733" b="1"/>
            </a:lvl7pPr>
            <a:lvl8pPr marL="3554915" indent="0">
              <a:buNone/>
              <a:defRPr sz="1733" b="1"/>
            </a:lvl8pPr>
            <a:lvl9pPr marL="4062760" indent="0">
              <a:buNone/>
              <a:defRPr sz="1733" b="1"/>
            </a:lvl9pPr>
          </a:lstStyle>
          <a:p>
            <a:pPr lvl="0"/>
            <a:r>
              <a:rPr lang="en-US"/>
              <a:t>Edit Master text styles</a:t>
            </a:r>
          </a:p>
        </p:txBody>
      </p:sp>
      <p:sp>
        <p:nvSpPr>
          <p:cNvPr id="6" name="Content Placeholder 5"/>
          <p:cNvSpPr>
            <a:spLocks noGrp="1"/>
          </p:cNvSpPr>
          <p:nvPr>
            <p:ph sz="quarter" idx="4"/>
          </p:nvPr>
        </p:nvSpPr>
        <p:spPr>
          <a:xfrm>
            <a:off x="6193372" y="2174876"/>
            <a:ext cx="5389033" cy="3951288"/>
          </a:xfrm>
          <a:noFill/>
          <a:ln w="9525" algn="ctr">
            <a:noFill/>
            <a:miter lim="800000"/>
            <a:headEnd/>
            <a:tailEnd/>
          </a:ln>
        </p:spPr>
        <p:txBody>
          <a:bodyPr vert="horz" wrap="square" lIns="76179" tIns="38088" rIns="76179" bIns="38088" numCol="1" anchor="t" anchorCtr="0" compatLnSpc="1">
            <a:prstTxWarp prst="textNoShape">
              <a:avLst/>
            </a:prstTxWarp>
          </a:bodyPr>
          <a:lstStyle>
            <a:lvl1pPr algn="l" rtl="0" eaLnBrk="0" fontAlgn="base" hangingPunct="0">
              <a:spcAft>
                <a:spcPct val="0"/>
              </a:spcAft>
              <a:defRPr lang="en-US" sz="2267" smtClean="0">
                <a:solidFill>
                  <a:schemeClr val="tx1"/>
                </a:solidFill>
                <a:latin typeface="+mn-lt"/>
                <a:ea typeface="+mn-ea"/>
                <a:cs typeface="+mn-cs"/>
              </a:defRPr>
            </a:lvl1pPr>
            <a:lvl2pPr algn="l" rtl="0" eaLnBrk="0" fontAlgn="base" hangingPunct="0">
              <a:spcAft>
                <a:spcPct val="0"/>
              </a:spcAft>
              <a:defRPr lang="en-US" sz="2267" smtClean="0">
                <a:solidFill>
                  <a:schemeClr val="tx1"/>
                </a:solidFill>
                <a:latin typeface="+mn-lt"/>
                <a:ea typeface="+mn-ea"/>
                <a:cs typeface="+mn-cs"/>
              </a:defRPr>
            </a:lvl2pPr>
            <a:lvl3pPr algn="l" rtl="0" eaLnBrk="0" fontAlgn="base" hangingPunct="0">
              <a:spcAft>
                <a:spcPct val="0"/>
              </a:spcAft>
              <a:defRPr lang="en-US" sz="2267" smtClean="0">
                <a:solidFill>
                  <a:schemeClr val="tx1"/>
                </a:solidFill>
                <a:latin typeface="+mn-lt"/>
                <a:ea typeface="+mn-ea"/>
                <a:cs typeface="+mn-cs"/>
              </a:defRPr>
            </a:lvl3pPr>
            <a:lvl4pPr algn="l" rtl="0" eaLnBrk="0" fontAlgn="base" hangingPunct="0">
              <a:spcAft>
                <a:spcPct val="0"/>
              </a:spcAft>
              <a:defRPr lang="en-US" sz="2267" smtClean="0">
                <a:solidFill>
                  <a:schemeClr val="tx1"/>
                </a:solidFill>
                <a:latin typeface="+mn-lt"/>
                <a:ea typeface="+mn-ea"/>
                <a:cs typeface="+mn-cs"/>
              </a:defRPr>
            </a:lvl4pPr>
            <a:lvl5pPr algn="l" rtl="0" eaLnBrk="0" fontAlgn="base" hangingPunct="0">
              <a:spcAft>
                <a:spcPct val="0"/>
              </a:spcAft>
              <a:defRPr lang="en-US" sz="2267">
                <a:solidFill>
                  <a:schemeClr val="tx1"/>
                </a:solidFill>
                <a:latin typeface="+mn-lt"/>
                <a:ea typeface="+mn-ea"/>
                <a:cs typeface="+mn-cs"/>
              </a:defRPr>
            </a:lvl5pPr>
            <a:lvl6pPr>
              <a:defRPr sz="1733"/>
            </a:lvl6pPr>
            <a:lvl7pPr>
              <a:defRPr sz="1733"/>
            </a:lvl7pPr>
            <a:lvl8pPr>
              <a:defRPr sz="1733"/>
            </a:lvl8pPr>
            <a:lvl9pPr>
              <a:defRPr sz="1733"/>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fld id="{204C35C9-3222-4444-B33E-8AB075BE83C6}" type="slidenum">
              <a:rPr lang="en-US"/>
              <a:pPr>
                <a:defRPr/>
              </a:pPr>
              <a:t>‹#›</a:t>
            </a:fld>
            <a:endParaRPr lang="en-US"/>
          </a:p>
        </p:txBody>
      </p:sp>
      <p:pic>
        <p:nvPicPr>
          <p:cNvPr id="8" name="Picture 27" descr="ti_logo_powerpoint_1_line.png"/>
          <p:cNvPicPr>
            <a:picLocks noChangeAspect="1"/>
          </p:cNvPicPr>
          <p:nvPr userDrawn="1"/>
        </p:nvPicPr>
        <p:blipFill>
          <a:blip r:embed="rId2" cstate="print"/>
          <a:srcRect/>
          <a:stretch>
            <a:fillRect/>
          </a:stretch>
        </p:blipFill>
        <p:spPr bwMode="auto">
          <a:xfrm>
            <a:off x="9772483" y="6376352"/>
            <a:ext cx="2083152" cy="257528"/>
          </a:xfrm>
          <a:prstGeom prst="rect">
            <a:avLst/>
          </a:prstGeom>
          <a:noFill/>
          <a:ln w="9525">
            <a:noFill/>
            <a:miter lim="800000"/>
            <a:headEnd/>
            <a:tailEnd/>
          </a:ln>
        </p:spPr>
      </p:pic>
    </p:spTree>
    <p:extLst>
      <p:ext uri="{BB962C8B-B14F-4D97-AF65-F5344CB8AC3E}">
        <p14:creationId xmlns:p14="http://schemas.microsoft.com/office/powerpoint/2010/main" val="3748140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Rectangle 6"/>
          <p:cNvSpPr>
            <a:spLocks noGrp="1" noChangeArrowheads="1"/>
          </p:cNvSpPr>
          <p:nvPr>
            <p:ph type="sldNum" sz="quarter" idx="10"/>
          </p:nvPr>
        </p:nvSpPr>
        <p:spPr>
          <a:ln/>
        </p:spPr>
        <p:txBody>
          <a:bodyPr/>
          <a:lstStyle>
            <a:lvl1pPr>
              <a:defRPr/>
            </a:lvl1pPr>
          </a:lstStyle>
          <a:p>
            <a:pPr>
              <a:defRPr/>
            </a:pPr>
            <a:fld id="{D4C52F08-588C-488E-A5AB-DF69250DE862}" type="slidenum">
              <a:rPr lang="en-US"/>
              <a:pPr>
                <a:defRPr/>
              </a:pPr>
              <a:t>‹#›</a:t>
            </a:fld>
            <a:endParaRPr lang="en-US"/>
          </a:p>
        </p:txBody>
      </p:sp>
      <p:pic>
        <p:nvPicPr>
          <p:cNvPr id="4" name="Picture 27" descr="ti_logo_powerpoint_1_line.png"/>
          <p:cNvPicPr>
            <a:picLocks noChangeAspect="1"/>
          </p:cNvPicPr>
          <p:nvPr userDrawn="1"/>
        </p:nvPicPr>
        <p:blipFill>
          <a:blip r:embed="rId2" cstate="print"/>
          <a:srcRect/>
          <a:stretch>
            <a:fillRect/>
          </a:stretch>
        </p:blipFill>
        <p:spPr bwMode="auto">
          <a:xfrm>
            <a:off x="9772483" y="6376352"/>
            <a:ext cx="2083152" cy="257528"/>
          </a:xfrm>
          <a:prstGeom prst="rect">
            <a:avLst/>
          </a:prstGeom>
          <a:noFill/>
          <a:ln w="9525">
            <a:noFill/>
            <a:miter lim="800000"/>
            <a:headEnd/>
            <a:tailEnd/>
          </a:ln>
        </p:spPr>
      </p:pic>
    </p:spTree>
    <p:extLst>
      <p:ext uri="{BB962C8B-B14F-4D97-AF65-F5344CB8AC3E}">
        <p14:creationId xmlns:p14="http://schemas.microsoft.com/office/powerpoint/2010/main" val="3822829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1"/>
            <a:ext cx="4011084" cy="1162051"/>
          </a:xfrm>
        </p:spPr>
        <p:txBody>
          <a:bodyPr anchor="b"/>
          <a:lstStyle>
            <a:lvl1pPr algn="l">
              <a:defRPr sz="3600" b="1">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766733" y="273052"/>
            <a:ext cx="6815667" cy="5853113"/>
          </a:xfrm>
          <a:noFill/>
          <a:ln w="9525" algn="ctr">
            <a:noFill/>
            <a:miter lim="800000"/>
            <a:headEnd/>
            <a:tailEnd/>
          </a:ln>
        </p:spPr>
        <p:txBody>
          <a:bodyPr vert="horz" wrap="square" lIns="76179" tIns="38088" rIns="76179" bIns="38088" numCol="1" anchor="t" anchorCtr="0" compatLnSpc="1">
            <a:prstTxWarp prst="textNoShape">
              <a:avLst/>
            </a:prstTxWarp>
          </a:bodyPr>
          <a:lstStyle>
            <a:lvl1pPr algn="l" rtl="0" eaLnBrk="0" fontAlgn="base" hangingPunct="0">
              <a:spcAft>
                <a:spcPct val="0"/>
              </a:spcAft>
              <a:defRPr lang="en-US" sz="2267" smtClean="0">
                <a:solidFill>
                  <a:schemeClr val="tx1"/>
                </a:solidFill>
                <a:latin typeface="+mn-lt"/>
                <a:ea typeface="+mn-ea"/>
                <a:cs typeface="+mn-cs"/>
              </a:defRPr>
            </a:lvl1pPr>
            <a:lvl2pPr algn="l" rtl="0" eaLnBrk="0" fontAlgn="base" hangingPunct="0">
              <a:spcAft>
                <a:spcPct val="0"/>
              </a:spcAft>
              <a:defRPr lang="en-US" sz="2000" smtClean="0">
                <a:solidFill>
                  <a:schemeClr val="tx1"/>
                </a:solidFill>
                <a:latin typeface="+mn-lt"/>
                <a:ea typeface="+mn-ea"/>
                <a:cs typeface="+mn-cs"/>
              </a:defRPr>
            </a:lvl2pPr>
            <a:lvl3pPr algn="l" rtl="0" eaLnBrk="0" fontAlgn="base" hangingPunct="0">
              <a:spcAft>
                <a:spcPct val="0"/>
              </a:spcAft>
              <a:defRPr lang="en-US" sz="2000" smtClean="0">
                <a:solidFill>
                  <a:schemeClr val="tx1"/>
                </a:solidFill>
                <a:latin typeface="+mn-lt"/>
                <a:ea typeface="+mn-ea"/>
                <a:cs typeface="+mn-cs"/>
              </a:defRPr>
            </a:lvl3pPr>
            <a:lvl4pPr algn="l" rtl="0" eaLnBrk="0" fontAlgn="base" hangingPunct="0">
              <a:spcAft>
                <a:spcPct val="0"/>
              </a:spcAft>
              <a:defRPr lang="en-US" sz="2000" smtClean="0">
                <a:solidFill>
                  <a:schemeClr val="tx1"/>
                </a:solidFill>
                <a:latin typeface="+mn-lt"/>
                <a:ea typeface="+mn-ea"/>
                <a:cs typeface="+mn-cs"/>
              </a:defRPr>
            </a:lvl4pPr>
            <a:lvl5pPr algn="l" rtl="0" eaLnBrk="0" fontAlgn="base" hangingPunct="0">
              <a:spcAft>
                <a:spcPct val="0"/>
              </a:spcAft>
              <a:defRPr lang="en-US" sz="2000">
                <a:solidFill>
                  <a:schemeClr val="tx1"/>
                </a:solidFill>
                <a:latin typeface="+mn-lt"/>
                <a:ea typeface="+mn-ea"/>
                <a:cs typeface="+mn-cs"/>
              </a:defRPr>
            </a:lvl5pPr>
            <a:lvl6pPr>
              <a:defRPr sz="2267"/>
            </a:lvl6pPr>
            <a:lvl7pPr>
              <a:defRPr sz="2267"/>
            </a:lvl7pPr>
            <a:lvl8pPr>
              <a:defRPr sz="2267"/>
            </a:lvl8pPr>
            <a:lvl9pPr>
              <a:defRPr sz="2267"/>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1" y="1435100"/>
            <a:ext cx="4011084" cy="4691064"/>
          </a:xfrm>
        </p:spPr>
        <p:txBody>
          <a:bodyPr/>
          <a:lstStyle>
            <a:lvl1pPr marL="0" indent="0">
              <a:buNone/>
              <a:defRPr sz="2267"/>
            </a:lvl1pPr>
            <a:lvl2pPr marL="507847" indent="0">
              <a:buNone/>
              <a:defRPr sz="1333"/>
            </a:lvl2pPr>
            <a:lvl3pPr marL="1015695" indent="0">
              <a:buNone/>
              <a:defRPr sz="1067"/>
            </a:lvl3pPr>
            <a:lvl4pPr marL="1523539" indent="0">
              <a:buNone/>
              <a:defRPr sz="933"/>
            </a:lvl4pPr>
            <a:lvl5pPr marL="2031380" indent="0">
              <a:buNone/>
              <a:defRPr sz="933"/>
            </a:lvl5pPr>
            <a:lvl6pPr marL="2539226" indent="0">
              <a:buNone/>
              <a:defRPr sz="933"/>
            </a:lvl6pPr>
            <a:lvl7pPr marL="3047073" indent="0">
              <a:buNone/>
              <a:defRPr sz="933"/>
            </a:lvl7pPr>
            <a:lvl8pPr marL="3554915" indent="0">
              <a:buNone/>
              <a:defRPr sz="933"/>
            </a:lvl8pPr>
            <a:lvl9pPr marL="4062760" indent="0">
              <a:buNone/>
              <a:defRPr sz="933"/>
            </a:lvl9pPr>
          </a:lstStyle>
          <a:p>
            <a:pPr lvl="0"/>
            <a:r>
              <a:rPr lang="en-US"/>
              <a:t>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9B97EEC-B5BC-42C5-B73F-31CC660D4D8A}" type="slidenum">
              <a:rPr lang="en-US"/>
              <a:pPr>
                <a:defRPr/>
              </a:pPr>
              <a:t>‹#›</a:t>
            </a:fld>
            <a:endParaRPr lang="en-US"/>
          </a:p>
        </p:txBody>
      </p:sp>
      <p:pic>
        <p:nvPicPr>
          <p:cNvPr id="6" name="Picture 27" descr="ti_logo_powerpoint_1_line.png"/>
          <p:cNvPicPr>
            <a:picLocks noChangeAspect="1"/>
          </p:cNvPicPr>
          <p:nvPr userDrawn="1"/>
        </p:nvPicPr>
        <p:blipFill>
          <a:blip r:embed="rId2" cstate="print"/>
          <a:srcRect/>
          <a:stretch>
            <a:fillRect/>
          </a:stretch>
        </p:blipFill>
        <p:spPr bwMode="auto">
          <a:xfrm>
            <a:off x="9772483" y="6376352"/>
            <a:ext cx="2083152" cy="257528"/>
          </a:xfrm>
          <a:prstGeom prst="rect">
            <a:avLst/>
          </a:prstGeom>
          <a:noFill/>
          <a:ln w="9525">
            <a:noFill/>
            <a:miter lim="800000"/>
            <a:headEnd/>
            <a:tailEnd/>
          </a:ln>
        </p:spPr>
      </p:pic>
    </p:spTree>
    <p:extLst>
      <p:ext uri="{BB962C8B-B14F-4D97-AF65-F5344CB8AC3E}">
        <p14:creationId xmlns:p14="http://schemas.microsoft.com/office/powerpoint/2010/main" val="803453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09033" y="142885"/>
            <a:ext cx="11277600" cy="814388"/>
          </a:xfrm>
          <a:prstGeom prst="rect">
            <a:avLst/>
          </a:prstGeom>
          <a:noFill/>
          <a:ln w="9525">
            <a:noFill/>
            <a:miter lim="800000"/>
            <a:headEnd/>
            <a:tailEnd/>
          </a:ln>
        </p:spPr>
        <p:txBody>
          <a:bodyPr vert="horz" wrap="square" lIns="76179" tIns="38088" rIns="76179" bIns="38088" numCol="1" anchor="ctr" anchorCtr="0" compatLnSpc="1">
            <a:prstTxWarp prst="textNoShape">
              <a:avLst/>
            </a:prstTxWarp>
          </a:bodyPr>
          <a:lstStyle/>
          <a:p>
            <a:pPr lvl="0"/>
            <a:r>
              <a:rPr lang="en-US"/>
              <a:t>Click to edit Master title style</a:t>
            </a:r>
            <a:endParaRPr lang="en-US" dirty="0"/>
          </a:p>
        </p:txBody>
      </p:sp>
      <p:sp>
        <p:nvSpPr>
          <p:cNvPr id="1027" name="Rectangle 3"/>
          <p:cNvSpPr>
            <a:spLocks noGrp="1" noChangeArrowheads="1"/>
          </p:cNvSpPr>
          <p:nvPr>
            <p:ph type="body" idx="1"/>
          </p:nvPr>
        </p:nvSpPr>
        <p:spPr bwMode="auto">
          <a:xfrm>
            <a:off x="444505" y="1058866"/>
            <a:ext cx="11290300" cy="4935537"/>
          </a:xfrm>
          <a:prstGeom prst="rect">
            <a:avLst/>
          </a:prstGeom>
          <a:noFill/>
          <a:ln w="9525" algn="ctr">
            <a:noFill/>
            <a:miter lim="800000"/>
            <a:headEnd/>
            <a:tailEnd/>
          </a:ln>
        </p:spPr>
        <p:txBody>
          <a:bodyPr vert="horz" wrap="square" lIns="76179" tIns="38088" rIns="76179" bIns="38088"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30" name="Rectangle 6"/>
          <p:cNvSpPr>
            <a:spLocks noGrp="1" noChangeArrowheads="1"/>
          </p:cNvSpPr>
          <p:nvPr>
            <p:ph type="sldNum" sz="quarter" idx="4"/>
          </p:nvPr>
        </p:nvSpPr>
        <p:spPr bwMode="auto">
          <a:xfrm>
            <a:off x="8890004" y="5923723"/>
            <a:ext cx="2844800" cy="206376"/>
          </a:xfrm>
          <a:prstGeom prst="rect">
            <a:avLst/>
          </a:prstGeom>
          <a:noFill/>
          <a:ln w="9525">
            <a:noFill/>
            <a:miter lim="800000"/>
            <a:headEnd/>
            <a:tailEnd/>
          </a:ln>
          <a:effectLst/>
        </p:spPr>
        <p:txBody>
          <a:bodyPr vert="horz" wrap="square" lIns="76179" tIns="38088" rIns="76179" bIns="38088" numCol="1" anchor="t" anchorCtr="0" compatLnSpc="1">
            <a:prstTxWarp prst="textNoShape">
              <a:avLst/>
            </a:prstTxWarp>
          </a:bodyPr>
          <a:lstStyle>
            <a:lvl1pPr algn="r">
              <a:defRPr sz="933"/>
            </a:lvl1pPr>
          </a:lstStyle>
          <a:p>
            <a:pPr>
              <a:defRPr/>
            </a:pPr>
            <a:fld id="{B6C70261-DCF8-4A97-9502-E8EEF2364CDE}" type="slidenum">
              <a:rPr lang="en-US"/>
              <a:pPr>
                <a:defRPr/>
              </a:pPr>
              <a:t>‹#›</a:t>
            </a:fld>
            <a:endParaRPr lang="en-US"/>
          </a:p>
        </p:txBody>
      </p:sp>
      <p:cxnSp>
        <p:nvCxnSpPr>
          <p:cNvPr id="3" name="Straight Connector 2">
            <a:extLst>
              <a:ext uri="{FF2B5EF4-FFF2-40B4-BE49-F238E27FC236}">
                <a16:creationId xmlns:a16="http://schemas.microsoft.com/office/drawing/2014/main" id="{92663C74-62AB-B64B-BCBB-0866ABE6E2D3}"/>
              </a:ext>
            </a:extLst>
          </p:cNvPr>
          <p:cNvCxnSpPr>
            <a:cxnSpLocks/>
          </p:cNvCxnSpPr>
          <p:nvPr userDrawn="1"/>
        </p:nvCxnSpPr>
        <p:spPr>
          <a:xfrm>
            <a:off x="0" y="6209263"/>
            <a:ext cx="11905195"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6" name="Text Box 31">
            <a:extLst>
              <a:ext uri="{FF2B5EF4-FFF2-40B4-BE49-F238E27FC236}">
                <a16:creationId xmlns:a16="http://schemas.microsoft.com/office/drawing/2014/main" id="{BBEA79FD-0CFB-464E-959F-0C18C604804A}"/>
              </a:ext>
            </a:extLst>
          </p:cNvPr>
          <p:cNvSpPr txBox="1">
            <a:spLocks noChangeArrowheads="1"/>
          </p:cNvSpPr>
          <p:nvPr userDrawn="1"/>
        </p:nvSpPr>
        <p:spPr bwMode="auto">
          <a:xfrm>
            <a:off x="445351" y="6209263"/>
            <a:ext cx="2815167" cy="246125"/>
          </a:xfrm>
          <a:prstGeom prst="rect">
            <a:avLst/>
          </a:prstGeom>
          <a:noFill/>
          <a:ln w="9525">
            <a:noFill/>
            <a:miter lim="800000"/>
            <a:headEnd/>
            <a:tailEnd/>
          </a:ln>
          <a:effectLst/>
        </p:spPr>
        <p:txBody>
          <a:bodyPr lIns="101572" tIns="50784" rIns="101572" bIns="50784">
            <a:spAutoFit/>
          </a:bodyPr>
          <a:lstStyle/>
          <a:p>
            <a:pPr marL="0" marR="0" indent="0" algn="l" defTabSz="1015695" rtl="0" eaLnBrk="1" fontAlgn="base" latinLnBrk="0" hangingPunct="1">
              <a:lnSpc>
                <a:spcPct val="100000"/>
              </a:lnSpc>
              <a:spcBef>
                <a:spcPct val="50000"/>
              </a:spcBef>
              <a:spcAft>
                <a:spcPct val="0"/>
              </a:spcAft>
              <a:buClrTx/>
              <a:buSzTx/>
              <a:buFontTx/>
              <a:buNone/>
              <a:tabLst/>
              <a:defRPr/>
            </a:pPr>
            <a:r>
              <a:rPr lang="en-US" sz="933" dirty="0"/>
              <a:t>TI Information – Selective Disclosure</a:t>
            </a:r>
          </a:p>
        </p:txBody>
      </p:sp>
    </p:spTree>
    <p:extLst>
      <p:ext uri="{BB962C8B-B14F-4D97-AF65-F5344CB8AC3E}">
        <p14:creationId xmlns:p14="http://schemas.microsoft.com/office/powerpoint/2010/main" val="25909629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hdr="0" ftr="0" dt="0"/>
  <p:txStyles>
    <p:titleStyle>
      <a:lvl1pPr algn="l" rtl="0" eaLnBrk="1" fontAlgn="base" hangingPunct="1">
        <a:lnSpc>
          <a:spcPct val="85000"/>
        </a:lnSpc>
        <a:spcBef>
          <a:spcPct val="0"/>
        </a:spcBef>
        <a:spcAft>
          <a:spcPct val="0"/>
        </a:spcAft>
        <a:defRPr sz="3600" b="1">
          <a:solidFill>
            <a:schemeClr val="tx2"/>
          </a:solidFill>
          <a:latin typeface="+mj-lt"/>
          <a:ea typeface="+mj-ea"/>
          <a:cs typeface="+mj-cs"/>
        </a:defRPr>
      </a:lvl1pPr>
      <a:lvl2pPr algn="l" rtl="0" eaLnBrk="1" fontAlgn="base" hangingPunct="1">
        <a:lnSpc>
          <a:spcPct val="85000"/>
        </a:lnSpc>
        <a:spcBef>
          <a:spcPct val="0"/>
        </a:spcBef>
        <a:spcAft>
          <a:spcPct val="0"/>
        </a:spcAft>
        <a:defRPr sz="3600" b="1">
          <a:solidFill>
            <a:schemeClr val="tx2"/>
          </a:solidFill>
          <a:latin typeface="Arial" charset="0"/>
        </a:defRPr>
      </a:lvl2pPr>
      <a:lvl3pPr algn="l" rtl="0" eaLnBrk="1" fontAlgn="base" hangingPunct="1">
        <a:lnSpc>
          <a:spcPct val="85000"/>
        </a:lnSpc>
        <a:spcBef>
          <a:spcPct val="0"/>
        </a:spcBef>
        <a:spcAft>
          <a:spcPct val="0"/>
        </a:spcAft>
        <a:defRPr sz="3600" b="1">
          <a:solidFill>
            <a:schemeClr val="tx2"/>
          </a:solidFill>
          <a:latin typeface="Arial" charset="0"/>
        </a:defRPr>
      </a:lvl3pPr>
      <a:lvl4pPr algn="l" rtl="0" eaLnBrk="1" fontAlgn="base" hangingPunct="1">
        <a:lnSpc>
          <a:spcPct val="85000"/>
        </a:lnSpc>
        <a:spcBef>
          <a:spcPct val="0"/>
        </a:spcBef>
        <a:spcAft>
          <a:spcPct val="0"/>
        </a:spcAft>
        <a:defRPr sz="3600" b="1">
          <a:solidFill>
            <a:schemeClr val="tx2"/>
          </a:solidFill>
          <a:latin typeface="Arial" charset="0"/>
        </a:defRPr>
      </a:lvl4pPr>
      <a:lvl5pPr algn="l" rtl="0" eaLnBrk="1" fontAlgn="base" hangingPunct="1">
        <a:lnSpc>
          <a:spcPct val="85000"/>
        </a:lnSpc>
        <a:spcBef>
          <a:spcPct val="0"/>
        </a:spcBef>
        <a:spcAft>
          <a:spcPct val="0"/>
        </a:spcAft>
        <a:defRPr sz="3600" b="1">
          <a:solidFill>
            <a:schemeClr val="tx2"/>
          </a:solidFill>
          <a:latin typeface="Arial" charset="0"/>
        </a:defRPr>
      </a:lvl5pPr>
      <a:lvl6pPr marL="507847" algn="l" rtl="0" eaLnBrk="1" fontAlgn="base" hangingPunct="1">
        <a:lnSpc>
          <a:spcPct val="85000"/>
        </a:lnSpc>
        <a:spcBef>
          <a:spcPct val="0"/>
        </a:spcBef>
        <a:spcAft>
          <a:spcPct val="0"/>
        </a:spcAft>
        <a:defRPr sz="3600" b="1">
          <a:solidFill>
            <a:srgbClr val="FF0000"/>
          </a:solidFill>
          <a:latin typeface="Arial" charset="0"/>
        </a:defRPr>
      </a:lvl6pPr>
      <a:lvl7pPr marL="1015695" algn="l" rtl="0" eaLnBrk="1" fontAlgn="base" hangingPunct="1">
        <a:lnSpc>
          <a:spcPct val="85000"/>
        </a:lnSpc>
        <a:spcBef>
          <a:spcPct val="0"/>
        </a:spcBef>
        <a:spcAft>
          <a:spcPct val="0"/>
        </a:spcAft>
        <a:defRPr sz="3600" b="1">
          <a:solidFill>
            <a:srgbClr val="FF0000"/>
          </a:solidFill>
          <a:latin typeface="Arial" charset="0"/>
        </a:defRPr>
      </a:lvl7pPr>
      <a:lvl8pPr marL="1523539" algn="l" rtl="0" eaLnBrk="1" fontAlgn="base" hangingPunct="1">
        <a:lnSpc>
          <a:spcPct val="85000"/>
        </a:lnSpc>
        <a:spcBef>
          <a:spcPct val="0"/>
        </a:spcBef>
        <a:spcAft>
          <a:spcPct val="0"/>
        </a:spcAft>
        <a:defRPr sz="3600" b="1">
          <a:solidFill>
            <a:srgbClr val="FF0000"/>
          </a:solidFill>
          <a:latin typeface="Arial" charset="0"/>
        </a:defRPr>
      </a:lvl8pPr>
      <a:lvl9pPr marL="2031380" algn="l" rtl="0" eaLnBrk="1" fontAlgn="base" hangingPunct="1">
        <a:lnSpc>
          <a:spcPct val="85000"/>
        </a:lnSpc>
        <a:spcBef>
          <a:spcPct val="0"/>
        </a:spcBef>
        <a:spcAft>
          <a:spcPct val="0"/>
        </a:spcAft>
        <a:defRPr sz="3600" b="1">
          <a:solidFill>
            <a:srgbClr val="FF0000"/>
          </a:solidFill>
          <a:latin typeface="Arial" charset="0"/>
        </a:defRPr>
      </a:lvl9pPr>
    </p:titleStyle>
    <p:bodyStyle>
      <a:lvl1pPr marL="252159" indent="-252159" algn="l" rtl="0" eaLnBrk="1" fontAlgn="base" hangingPunct="1">
        <a:spcBef>
          <a:spcPts val="889"/>
        </a:spcBef>
        <a:spcAft>
          <a:spcPct val="0"/>
        </a:spcAft>
        <a:buChar char="•"/>
        <a:defRPr sz="2400">
          <a:solidFill>
            <a:schemeClr val="tx1"/>
          </a:solidFill>
          <a:latin typeface="+mn-lt"/>
          <a:ea typeface="+mn-ea"/>
          <a:cs typeface="+mn-cs"/>
        </a:defRPr>
      </a:lvl1pPr>
      <a:lvl2pPr marL="638335" indent="-259215" algn="l" rtl="0" eaLnBrk="1" fontAlgn="base" hangingPunct="1">
        <a:spcBef>
          <a:spcPct val="20000"/>
        </a:spcBef>
        <a:spcAft>
          <a:spcPct val="0"/>
        </a:spcAft>
        <a:buChar char="–"/>
        <a:defRPr sz="2133">
          <a:solidFill>
            <a:schemeClr val="tx1"/>
          </a:solidFill>
          <a:latin typeface="+mn-lt"/>
        </a:defRPr>
      </a:lvl2pPr>
      <a:lvl3pPr marL="948683" indent="-183393" algn="l" rtl="0" eaLnBrk="1" fontAlgn="base" hangingPunct="1">
        <a:spcBef>
          <a:spcPct val="15000"/>
        </a:spcBef>
        <a:spcAft>
          <a:spcPct val="0"/>
        </a:spcAft>
        <a:buChar char="•"/>
        <a:defRPr sz="2133">
          <a:solidFill>
            <a:schemeClr val="tx1"/>
          </a:solidFill>
          <a:latin typeface="+mn-lt"/>
        </a:defRPr>
      </a:lvl3pPr>
      <a:lvl4pPr marL="1334857" indent="-259215" algn="l" rtl="0" eaLnBrk="1" fontAlgn="base" hangingPunct="1">
        <a:spcBef>
          <a:spcPct val="5000"/>
        </a:spcBef>
        <a:spcAft>
          <a:spcPct val="0"/>
        </a:spcAft>
        <a:buChar char="–"/>
        <a:defRPr sz="2133">
          <a:solidFill>
            <a:schemeClr val="tx1"/>
          </a:solidFill>
          <a:latin typeface="+mn-lt"/>
        </a:defRPr>
      </a:lvl4pPr>
      <a:lvl5pPr marL="1654020" indent="-192213" algn="l" rtl="0" eaLnBrk="1" fontAlgn="base" hangingPunct="1">
        <a:spcBef>
          <a:spcPct val="0"/>
        </a:spcBef>
        <a:spcAft>
          <a:spcPct val="0"/>
        </a:spcAft>
        <a:buChar char="»"/>
        <a:defRPr sz="2133">
          <a:solidFill>
            <a:schemeClr val="tx1"/>
          </a:solidFill>
          <a:latin typeface="+mn-lt"/>
        </a:defRPr>
      </a:lvl5pPr>
      <a:lvl6pPr marL="2161867" indent="-192213" algn="l" rtl="0" eaLnBrk="1" fontAlgn="base" hangingPunct="1">
        <a:spcBef>
          <a:spcPct val="0"/>
        </a:spcBef>
        <a:spcAft>
          <a:spcPct val="0"/>
        </a:spcAft>
        <a:buChar char="»"/>
        <a:defRPr sz="1733">
          <a:solidFill>
            <a:schemeClr val="tx1"/>
          </a:solidFill>
          <a:latin typeface="+mn-lt"/>
        </a:defRPr>
      </a:lvl6pPr>
      <a:lvl7pPr marL="2669715" indent="-192213" algn="l" rtl="0" eaLnBrk="1" fontAlgn="base" hangingPunct="1">
        <a:spcBef>
          <a:spcPct val="0"/>
        </a:spcBef>
        <a:spcAft>
          <a:spcPct val="0"/>
        </a:spcAft>
        <a:buChar char="»"/>
        <a:defRPr sz="1733">
          <a:solidFill>
            <a:schemeClr val="tx1"/>
          </a:solidFill>
          <a:latin typeface="+mn-lt"/>
        </a:defRPr>
      </a:lvl7pPr>
      <a:lvl8pPr marL="3177561" indent="-192213" algn="l" rtl="0" eaLnBrk="1" fontAlgn="base" hangingPunct="1">
        <a:spcBef>
          <a:spcPct val="0"/>
        </a:spcBef>
        <a:spcAft>
          <a:spcPct val="0"/>
        </a:spcAft>
        <a:buChar char="»"/>
        <a:defRPr sz="1733">
          <a:solidFill>
            <a:schemeClr val="tx1"/>
          </a:solidFill>
          <a:latin typeface="+mn-lt"/>
        </a:defRPr>
      </a:lvl8pPr>
      <a:lvl9pPr marL="3685407" indent="-192213" algn="l" rtl="0" eaLnBrk="1" fontAlgn="base" hangingPunct="1">
        <a:spcBef>
          <a:spcPct val="0"/>
        </a:spcBef>
        <a:spcAft>
          <a:spcPct val="0"/>
        </a:spcAft>
        <a:buChar char="»"/>
        <a:defRPr sz="1733">
          <a:solidFill>
            <a:schemeClr val="tx1"/>
          </a:solidFill>
          <a:latin typeface="+mn-lt"/>
        </a:defRPr>
      </a:lvl9pPr>
    </p:bodyStyle>
    <p:otherStyle>
      <a:defPPr>
        <a:defRPr lang="en-US"/>
      </a:defPPr>
      <a:lvl1pPr marL="0" algn="l" defTabSz="1015695" rtl="0" eaLnBrk="1" latinLnBrk="0" hangingPunct="1">
        <a:defRPr sz="2000" kern="1200">
          <a:solidFill>
            <a:schemeClr val="tx1"/>
          </a:solidFill>
          <a:latin typeface="+mn-lt"/>
          <a:ea typeface="+mn-ea"/>
          <a:cs typeface="+mn-cs"/>
        </a:defRPr>
      </a:lvl1pPr>
      <a:lvl2pPr marL="507847" algn="l" defTabSz="1015695" rtl="0" eaLnBrk="1" latinLnBrk="0" hangingPunct="1">
        <a:defRPr sz="2000" kern="1200">
          <a:solidFill>
            <a:schemeClr val="tx1"/>
          </a:solidFill>
          <a:latin typeface="+mn-lt"/>
          <a:ea typeface="+mn-ea"/>
          <a:cs typeface="+mn-cs"/>
        </a:defRPr>
      </a:lvl2pPr>
      <a:lvl3pPr marL="1015695" algn="l" defTabSz="1015695" rtl="0" eaLnBrk="1" latinLnBrk="0" hangingPunct="1">
        <a:defRPr sz="2000" kern="1200">
          <a:solidFill>
            <a:schemeClr val="tx1"/>
          </a:solidFill>
          <a:latin typeface="+mn-lt"/>
          <a:ea typeface="+mn-ea"/>
          <a:cs typeface="+mn-cs"/>
        </a:defRPr>
      </a:lvl3pPr>
      <a:lvl4pPr marL="1523539" algn="l" defTabSz="1015695" rtl="0" eaLnBrk="1" latinLnBrk="0" hangingPunct="1">
        <a:defRPr sz="2000" kern="1200">
          <a:solidFill>
            <a:schemeClr val="tx1"/>
          </a:solidFill>
          <a:latin typeface="+mn-lt"/>
          <a:ea typeface="+mn-ea"/>
          <a:cs typeface="+mn-cs"/>
        </a:defRPr>
      </a:lvl4pPr>
      <a:lvl5pPr marL="2031380" algn="l" defTabSz="1015695" rtl="0" eaLnBrk="1" latinLnBrk="0" hangingPunct="1">
        <a:defRPr sz="2000" kern="1200">
          <a:solidFill>
            <a:schemeClr val="tx1"/>
          </a:solidFill>
          <a:latin typeface="+mn-lt"/>
          <a:ea typeface="+mn-ea"/>
          <a:cs typeface="+mn-cs"/>
        </a:defRPr>
      </a:lvl5pPr>
      <a:lvl6pPr marL="2539226" algn="l" defTabSz="1015695" rtl="0" eaLnBrk="1" latinLnBrk="0" hangingPunct="1">
        <a:defRPr sz="2000" kern="1200">
          <a:solidFill>
            <a:schemeClr val="tx1"/>
          </a:solidFill>
          <a:latin typeface="+mn-lt"/>
          <a:ea typeface="+mn-ea"/>
          <a:cs typeface="+mn-cs"/>
        </a:defRPr>
      </a:lvl6pPr>
      <a:lvl7pPr marL="3047073" algn="l" defTabSz="1015695" rtl="0" eaLnBrk="1" latinLnBrk="0" hangingPunct="1">
        <a:defRPr sz="2000" kern="1200">
          <a:solidFill>
            <a:schemeClr val="tx1"/>
          </a:solidFill>
          <a:latin typeface="+mn-lt"/>
          <a:ea typeface="+mn-ea"/>
          <a:cs typeface="+mn-cs"/>
        </a:defRPr>
      </a:lvl7pPr>
      <a:lvl8pPr marL="3554915" algn="l" defTabSz="1015695" rtl="0" eaLnBrk="1" latinLnBrk="0" hangingPunct="1">
        <a:defRPr sz="2000" kern="1200">
          <a:solidFill>
            <a:schemeClr val="tx1"/>
          </a:solidFill>
          <a:latin typeface="+mn-lt"/>
          <a:ea typeface="+mn-ea"/>
          <a:cs typeface="+mn-cs"/>
        </a:defRPr>
      </a:lvl8pPr>
      <a:lvl9pPr marL="4062760" algn="l" defTabSz="1015695"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developer.arm.com/documentation/dui0662/b/The-Cortex-M0--Processor/Exception-model/Exception-entry-and-return?lang=en" TargetMode="Externa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5.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3D627-2EBF-4B64-BB42-9F3B1FC8EF92}"/>
              </a:ext>
            </a:extLst>
          </p:cNvPr>
          <p:cNvSpPr>
            <a:spLocks noGrp="1"/>
          </p:cNvSpPr>
          <p:nvPr>
            <p:ph type="ctrTitle"/>
          </p:nvPr>
        </p:nvSpPr>
        <p:spPr/>
        <p:txBody>
          <a:bodyPr/>
          <a:lstStyle/>
          <a:p>
            <a:r>
              <a:rPr lang="en-US" dirty="0"/>
              <a:t>MSPM0 </a:t>
            </a:r>
            <a:r>
              <a:rPr lang="en-US" altLang="zh-CN" dirty="0"/>
              <a:t>Hard Fault Debug</a:t>
            </a:r>
            <a:endParaRPr lang="en-US" dirty="0"/>
          </a:p>
        </p:txBody>
      </p:sp>
      <p:sp>
        <p:nvSpPr>
          <p:cNvPr id="4" name="Slide Number Placeholder 3">
            <a:extLst>
              <a:ext uri="{FF2B5EF4-FFF2-40B4-BE49-F238E27FC236}">
                <a16:creationId xmlns:a16="http://schemas.microsoft.com/office/drawing/2014/main" id="{3AE8B036-69A3-4DAB-8716-76687D55FA7F}"/>
              </a:ext>
            </a:extLst>
          </p:cNvPr>
          <p:cNvSpPr>
            <a:spLocks noGrp="1"/>
          </p:cNvSpPr>
          <p:nvPr>
            <p:ph type="sldNum" sz="quarter" idx="10"/>
          </p:nvPr>
        </p:nvSpPr>
        <p:spPr/>
        <p:txBody>
          <a:bodyPr/>
          <a:lstStyle/>
          <a:p>
            <a:pPr>
              <a:defRPr/>
            </a:pPr>
            <a:fld id="{03BA23CF-AA30-4A18-B744-605C3E9DBF07}" type="slidenum">
              <a:rPr lang="en-US" smtClean="0"/>
              <a:pPr>
                <a:defRPr/>
              </a:pPr>
              <a:t>1</a:t>
            </a:fld>
            <a:endParaRPr lang="en-US"/>
          </a:p>
        </p:txBody>
      </p:sp>
      <p:sp>
        <p:nvSpPr>
          <p:cNvPr id="3" name="TextBox 2">
            <a:extLst>
              <a:ext uri="{FF2B5EF4-FFF2-40B4-BE49-F238E27FC236}">
                <a16:creationId xmlns:a16="http://schemas.microsoft.com/office/drawing/2014/main" id="{F31F1C43-43D7-4F13-B3A7-9B04E62990DF}"/>
              </a:ext>
            </a:extLst>
          </p:cNvPr>
          <p:cNvSpPr txBox="1"/>
          <p:nvPr/>
        </p:nvSpPr>
        <p:spPr>
          <a:xfrm>
            <a:off x="575733" y="3877733"/>
            <a:ext cx="1758815" cy="830997"/>
          </a:xfrm>
          <a:prstGeom prst="rect">
            <a:avLst/>
          </a:prstGeom>
          <a:noFill/>
        </p:spPr>
        <p:txBody>
          <a:bodyPr wrap="none" rtlCol="0">
            <a:spAutoFit/>
          </a:bodyPr>
          <a:lstStyle/>
          <a:p>
            <a:r>
              <a:rPr lang="en-US" sz="2400" b="1" dirty="0"/>
              <a:t>MSP Team</a:t>
            </a:r>
          </a:p>
          <a:p>
            <a:r>
              <a:rPr lang="en-US" sz="2400" b="1" dirty="0"/>
              <a:t>June, 2025</a:t>
            </a:r>
          </a:p>
        </p:txBody>
      </p:sp>
    </p:spTree>
    <p:extLst>
      <p:ext uri="{BB962C8B-B14F-4D97-AF65-F5344CB8AC3E}">
        <p14:creationId xmlns:p14="http://schemas.microsoft.com/office/powerpoint/2010/main" val="1788702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23892-4651-4645-80E8-30B33FCF65DC}"/>
              </a:ext>
            </a:extLst>
          </p:cNvPr>
          <p:cNvSpPr>
            <a:spLocks noGrp="1"/>
          </p:cNvSpPr>
          <p:nvPr>
            <p:ph type="title"/>
          </p:nvPr>
        </p:nvSpPr>
        <p:spPr/>
        <p:txBody>
          <a:bodyPr/>
          <a:lstStyle/>
          <a:p>
            <a:r>
              <a:rPr lang="en-US" dirty="0"/>
              <a:t>Hard Fault Causes</a:t>
            </a:r>
          </a:p>
        </p:txBody>
      </p:sp>
      <p:sp>
        <p:nvSpPr>
          <p:cNvPr id="3" name="Content Placeholder 2">
            <a:extLst>
              <a:ext uri="{FF2B5EF4-FFF2-40B4-BE49-F238E27FC236}">
                <a16:creationId xmlns:a16="http://schemas.microsoft.com/office/drawing/2014/main" id="{59EC460A-2CBD-460D-B1B1-46E587C532D3}"/>
              </a:ext>
            </a:extLst>
          </p:cNvPr>
          <p:cNvSpPr>
            <a:spLocks noGrp="1"/>
          </p:cNvSpPr>
          <p:nvPr>
            <p:ph idx="1"/>
          </p:nvPr>
        </p:nvSpPr>
        <p:spPr>
          <a:xfrm>
            <a:off x="444505" y="1048477"/>
            <a:ext cx="10985495" cy="4945932"/>
          </a:xfrm>
        </p:spPr>
        <p:txBody>
          <a:bodyPr/>
          <a:lstStyle/>
          <a:p>
            <a:pPr marL="0" indent="0">
              <a:buNone/>
            </a:pPr>
            <a:r>
              <a:rPr lang="en-US" dirty="0"/>
              <a:t>Hard fault is generally caused by address error on CPU access, or access protected memory region by MPU, such as :</a:t>
            </a:r>
          </a:p>
          <a:p>
            <a:pPr marL="0" indent="0">
              <a:buNone/>
            </a:pPr>
            <a:endParaRPr lang="en-US" dirty="0"/>
          </a:p>
          <a:p>
            <a:r>
              <a:rPr lang="en-US" sz="2000" dirty="0"/>
              <a:t>Access flash or SRAM address which is invalid in this device.</a:t>
            </a:r>
          </a:p>
          <a:p>
            <a:r>
              <a:rPr lang="en-US" altLang="zh-CN" sz="2000" dirty="0"/>
              <a:t>Access flash or SRAM address which is not word aligned.</a:t>
            </a:r>
            <a:endParaRPr lang="en-US" sz="2000" dirty="0"/>
          </a:p>
          <a:p>
            <a:r>
              <a:rPr lang="en-US" sz="2000" dirty="0"/>
              <a:t>Access peripheral registers which is not supported in this device.</a:t>
            </a:r>
          </a:p>
          <a:p>
            <a:r>
              <a:rPr lang="en-US" sz="2000" dirty="0"/>
              <a:t>Access address which is protected by MPU.</a:t>
            </a:r>
          </a:p>
        </p:txBody>
      </p:sp>
      <p:sp>
        <p:nvSpPr>
          <p:cNvPr id="4" name="Slide Number Placeholder 3">
            <a:extLst>
              <a:ext uri="{FF2B5EF4-FFF2-40B4-BE49-F238E27FC236}">
                <a16:creationId xmlns:a16="http://schemas.microsoft.com/office/drawing/2014/main" id="{3225C19A-1F1C-4E80-AD24-5624879B3EA9}"/>
              </a:ext>
            </a:extLst>
          </p:cNvPr>
          <p:cNvSpPr>
            <a:spLocks noGrp="1"/>
          </p:cNvSpPr>
          <p:nvPr>
            <p:ph type="sldNum" sz="quarter" idx="10"/>
          </p:nvPr>
        </p:nvSpPr>
        <p:spPr/>
        <p:txBody>
          <a:bodyPr/>
          <a:lstStyle/>
          <a:p>
            <a:pPr defTabSz="1219170" fontAlgn="base">
              <a:spcBef>
                <a:spcPct val="0"/>
              </a:spcBef>
              <a:spcAft>
                <a:spcPct val="0"/>
              </a:spcAft>
              <a:defRPr/>
            </a:pPr>
            <a:fld id="{2B97888F-6AF7-4263-B69D-592D8C33BAC7}" type="slidenum">
              <a:rPr lang="en-US">
                <a:solidFill>
                  <a:srgbClr val="000000"/>
                </a:solidFill>
                <a:latin typeface="Arial" charset="0"/>
              </a:rPr>
              <a:pPr defTabSz="1219170" fontAlgn="base">
                <a:spcBef>
                  <a:spcPct val="0"/>
                </a:spcBef>
                <a:spcAft>
                  <a:spcPct val="0"/>
                </a:spcAft>
                <a:defRPr/>
              </a:pPr>
              <a:t>2</a:t>
            </a:fld>
            <a:endParaRPr lang="en-US">
              <a:solidFill>
                <a:srgbClr val="000000"/>
              </a:solidFill>
              <a:latin typeface="Arial" charset="0"/>
            </a:endParaRPr>
          </a:p>
        </p:txBody>
      </p:sp>
    </p:spTree>
    <p:extLst>
      <p:ext uri="{BB962C8B-B14F-4D97-AF65-F5344CB8AC3E}">
        <p14:creationId xmlns:p14="http://schemas.microsoft.com/office/powerpoint/2010/main" val="4033813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23892-4651-4645-80E8-30B33FCF65DC}"/>
              </a:ext>
            </a:extLst>
          </p:cNvPr>
          <p:cNvSpPr>
            <a:spLocks noGrp="1"/>
          </p:cNvSpPr>
          <p:nvPr>
            <p:ph type="title"/>
          </p:nvPr>
        </p:nvSpPr>
        <p:spPr/>
        <p:txBody>
          <a:bodyPr/>
          <a:lstStyle/>
          <a:p>
            <a:r>
              <a:rPr lang="en-US" dirty="0"/>
              <a:t>Debug with Hard Fault</a:t>
            </a:r>
          </a:p>
        </p:txBody>
      </p:sp>
      <p:sp>
        <p:nvSpPr>
          <p:cNvPr id="3" name="Content Placeholder 2">
            <a:extLst>
              <a:ext uri="{FF2B5EF4-FFF2-40B4-BE49-F238E27FC236}">
                <a16:creationId xmlns:a16="http://schemas.microsoft.com/office/drawing/2014/main" id="{59EC460A-2CBD-460D-B1B1-46E587C532D3}"/>
              </a:ext>
            </a:extLst>
          </p:cNvPr>
          <p:cNvSpPr>
            <a:spLocks noGrp="1"/>
          </p:cNvSpPr>
          <p:nvPr>
            <p:ph idx="1"/>
          </p:nvPr>
        </p:nvSpPr>
        <p:spPr>
          <a:xfrm>
            <a:off x="309033" y="957272"/>
            <a:ext cx="4231432" cy="599348"/>
          </a:xfrm>
        </p:spPr>
        <p:txBody>
          <a:bodyPr/>
          <a:lstStyle/>
          <a:p>
            <a:pPr marL="0" indent="0">
              <a:buNone/>
            </a:pPr>
            <a:r>
              <a:rPr lang="en-US" sz="2800" b="1" dirty="0">
                <a:solidFill>
                  <a:srgbClr val="C00000"/>
                </a:solidFill>
              </a:rPr>
              <a:t>Issue Phenomenon</a:t>
            </a:r>
          </a:p>
        </p:txBody>
      </p:sp>
      <p:sp>
        <p:nvSpPr>
          <p:cNvPr id="4" name="Slide Number Placeholder 3">
            <a:extLst>
              <a:ext uri="{FF2B5EF4-FFF2-40B4-BE49-F238E27FC236}">
                <a16:creationId xmlns:a16="http://schemas.microsoft.com/office/drawing/2014/main" id="{3225C19A-1F1C-4E80-AD24-5624879B3EA9}"/>
              </a:ext>
            </a:extLst>
          </p:cNvPr>
          <p:cNvSpPr>
            <a:spLocks noGrp="1"/>
          </p:cNvSpPr>
          <p:nvPr>
            <p:ph type="sldNum" sz="quarter" idx="10"/>
          </p:nvPr>
        </p:nvSpPr>
        <p:spPr/>
        <p:txBody>
          <a:bodyPr/>
          <a:lstStyle/>
          <a:p>
            <a:pPr defTabSz="1219170" fontAlgn="base">
              <a:spcBef>
                <a:spcPct val="0"/>
              </a:spcBef>
              <a:spcAft>
                <a:spcPct val="0"/>
              </a:spcAft>
              <a:defRPr/>
            </a:pPr>
            <a:fld id="{2B97888F-6AF7-4263-B69D-592D8C33BAC7}" type="slidenum">
              <a:rPr lang="en-US">
                <a:solidFill>
                  <a:srgbClr val="000000"/>
                </a:solidFill>
                <a:latin typeface="Arial" charset="0"/>
              </a:rPr>
              <a:pPr defTabSz="1219170" fontAlgn="base">
                <a:spcBef>
                  <a:spcPct val="0"/>
                </a:spcBef>
                <a:spcAft>
                  <a:spcPct val="0"/>
                </a:spcAft>
                <a:defRPr/>
              </a:pPr>
              <a:t>3</a:t>
            </a:fld>
            <a:endParaRPr lang="en-US">
              <a:solidFill>
                <a:srgbClr val="000000"/>
              </a:solidFill>
              <a:latin typeface="Arial" charset="0"/>
            </a:endParaRPr>
          </a:p>
        </p:txBody>
      </p:sp>
      <p:sp>
        <p:nvSpPr>
          <p:cNvPr id="7" name="Rectangle 6">
            <a:extLst>
              <a:ext uri="{FF2B5EF4-FFF2-40B4-BE49-F238E27FC236}">
                <a16:creationId xmlns:a16="http://schemas.microsoft.com/office/drawing/2014/main" id="{627A3C2B-E2FB-48A8-BC47-1136811B90A3}"/>
              </a:ext>
            </a:extLst>
          </p:cNvPr>
          <p:cNvSpPr/>
          <p:nvPr/>
        </p:nvSpPr>
        <p:spPr>
          <a:xfrm>
            <a:off x="309033" y="1556620"/>
            <a:ext cx="12136656" cy="1477328"/>
          </a:xfrm>
          <a:prstGeom prst="rect">
            <a:avLst/>
          </a:prstGeom>
        </p:spPr>
        <p:txBody>
          <a:bodyPr wrap="none">
            <a:spAutoFit/>
          </a:bodyPr>
          <a:lstStyle/>
          <a:p>
            <a:r>
              <a:rPr lang="en-US" dirty="0"/>
              <a:t>The program is stall in </a:t>
            </a:r>
            <a:r>
              <a:rPr lang="en-US" dirty="0" err="1"/>
              <a:t>HardFault_Handler</a:t>
            </a:r>
            <a:r>
              <a:rPr lang="en-US" dirty="0"/>
              <a:t>(). </a:t>
            </a:r>
          </a:p>
          <a:p>
            <a:endParaRPr lang="en-US" dirty="0"/>
          </a:p>
          <a:p>
            <a:r>
              <a:rPr lang="en-US" dirty="0"/>
              <a:t>If the </a:t>
            </a:r>
            <a:r>
              <a:rPr lang="en-US" dirty="0" err="1"/>
              <a:t>HardFault_Handler</a:t>
            </a:r>
            <a:r>
              <a:rPr lang="en-US" dirty="0"/>
              <a:t>() is not defined, it will enter </a:t>
            </a:r>
            <a:r>
              <a:rPr lang="en-US" dirty="0" err="1"/>
              <a:t>Default_Handler</a:t>
            </a:r>
            <a:r>
              <a:rPr lang="en-US" dirty="0"/>
              <a:t>(), which could be caused by NMI or Hard Fault.</a:t>
            </a:r>
          </a:p>
          <a:p>
            <a:r>
              <a:rPr lang="en-US" dirty="0"/>
              <a:t>For Hard Fault, if we check the </a:t>
            </a:r>
            <a:r>
              <a:rPr lang="en-US" dirty="0" err="1"/>
              <a:t>xPSR</a:t>
            </a:r>
            <a:r>
              <a:rPr lang="en-US" dirty="0"/>
              <a:t> register, the EXCEPTION field will be 0x3 for hard fault.</a:t>
            </a:r>
          </a:p>
          <a:p>
            <a:r>
              <a:rPr lang="en-US" dirty="0"/>
              <a:t> </a:t>
            </a:r>
          </a:p>
        </p:txBody>
      </p:sp>
      <p:pic>
        <p:nvPicPr>
          <p:cNvPr id="8" name="Picture 7">
            <a:extLst>
              <a:ext uri="{FF2B5EF4-FFF2-40B4-BE49-F238E27FC236}">
                <a16:creationId xmlns:a16="http://schemas.microsoft.com/office/drawing/2014/main" id="{B8A93E09-D727-45C3-9697-805187A19C39}"/>
              </a:ext>
            </a:extLst>
          </p:cNvPr>
          <p:cNvPicPr>
            <a:picLocks noChangeAspect="1"/>
          </p:cNvPicPr>
          <p:nvPr/>
        </p:nvPicPr>
        <p:blipFill>
          <a:blip r:embed="rId2"/>
          <a:stretch>
            <a:fillRect/>
          </a:stretch>
        </p:blipFill>
        <p:spPr>
          <a:xfrm>
            <a:off x="7465738" y="2776099"/>
            <a:ext cx="3097488" cy="3247472"/>
          </a:xfrm>
          <a:prstGeom prst="rect">
            <a:avLst/>
          </a:prstGeom>
        </p:spPr>
      </p:pic>
      <p:pic>
        <p:nvPicPr>
          <p:cNvPr id="9" name="Picture 8">
            <a:extLst>
              <a:ext uri="{FF2B5EF4-FFF2-40B4-BE49-F238E27FC236}">
                <a16:creationId xmlns:a16="http://schemas.microsoft.com/office/drawing/2014/main" id="{629DF0E9-9B64-430A-9D76-28B85A5662E0}"/>
              </a:ext>
            </a:extLst>
          </p:cNvPr>
          <p:cNvPicPr>
            <a:picLocks noChangeAspect="1"/>
          </p:cNvPicPr>
          <p:nvPr/>
        </p:nvPicPr>
        <p:blipFill>
          <a:blip r:embed="rId3"/>
          <a:stretch>
            <a:fillRect/>
          </a:stretch>
        </p:blipFill>
        <p:spPr>
          <a:xfrm>
            <a:off x="659595" y="2778877"/>
            <a:ext cx="4617255" cy="3244694"/>
          </a:xfrm>
          <a:prstGeom prst="rect">
            <a:avLst/>
          </a:prstGeom>
        </p:spPr>
      </p:pic>
      <p:sp>
        <p:nvSpPr>
          <p:cNvPr id="10" name="Rectangle 9">
            <a:extLst>
              <a:ext uri="{FF2B5EF4-FFF2-40B4-BE49-F238E27FC236}">
                <a16:creationId xmlns:a16="http://schemas.microsoft.com/office/drawing/2014/main" id="{F00A452F-2B3A-4646-9DC5-81A876D4BABB}"/>
              </a:ext>
            </a:extLst>
          </p:cNvPr>
          <p:cNvSpPr/>
          <p:nvPr/>
        </p:nvSpPr>
        <p:spPr>
          <a:xfrm>
            <a:off x="1200150" y="3133725"/>
            <a:ext cx="3124200" cy="2190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8D14E2E-096E-4B76-9A04-999D49675F3A}"/>
              </a:ext>
            </a:extLst>
          </p:cNvPr>
          <p:cNvSpPr/>
          <p:nvPr/>
        </p:nvSpPr>
        <p:spPr>
          <a:xfrm>
            <a:off x="5497118" y="3072884"/>
            <a:ext cx="1261884" cy="369332"/>
          </a:xfrm>
          <a:prstGeom prst="rect">
            <a:avLst/>
          </a:prstGeom>
        </p:spPr>
        <p:txBody>
          <a:bodyPr wrap="none">
            <a:spAutoFit/>
          </a:bodyPr>
          <a:lstStyle/>
          <a:p>
            <a:r>
              <a:rPr lang="en-US" dirty="0">
                <a:solidFill>
                  <a:srgbClr val="C00000"/>
                </a:solidFill>
              </a:rPr>
              <a:t>Hard Fault</a:t>
            </a:r>
          </a:p>
        </p:txBody>
      </p:sp>
      <p:cxnSp>
        <p:nvCxnSpPr>
          <p:cNvPr id="13" name="Straight Arrow Connector 12">
            <a:extLst>
              <a:ext uri="{FF2B5EF4-FFF2-40B4-BE49-F238E27FC236}">
                <a16:creationId xmlns:a16="http://schemas.microsoft.com/office/drawing/2014/main" id="{CE00D74D-833C-4ED0-AA36-88723232C7B7}"/>
              </a:ext>
            </a:extLst>
          </p:cNvPr>
          <p:cNvCxnSpPr>
            <a:stCxn id="10" idx="3"/>
            <a:endCxn id="11" idx="1"/>
          </p:cNvCxnSpPr>
          <p:nvPr/>
        </p:nvCxnSpPr>
        <p:spPr>
          <a:xfrm>
            <a:off x="4324350" y="3243263"/>
            <a:ext cx="1172768" cy="142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85D22C9A-24F5-462C-B506-BC9DFC1EBED1}"/>
              </a:ext>
            </a:extLst>
          </p:cNvPr>
          <p:cNvCxnSpPr>
            <a:cxnSpLocks/>
            <a:stCxn id="11" idx="2"/>
          </p:cNvCxnSpPr>
          <p:nvPr/>
        </p:nvCxnSpPr>
        <p:spPr>
          <a:xfrm>
            <a:off x="6128060" y="3442216"/>
            <a:ext cx="1815790" cy="23602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0646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23892-4651-4645-80E8-30B33FCF65DC}"/>
              </a:ext>
            </a:extLst>
          </p:cNvPr>
          <p:cNvSpPr>
            <a:spLocks noGrp="1"/>
          </p:cNvSpPr>
          <p:nvPr>
            <p:ph type="title"/>
          </p:nvPr>
        </p:nvSpPr>
        <p:spPr/>
        <p:txBody>
          <a:bodyPr/>
          <a:lstStyle/>
          <a:p>
            <a:r>
              <a:rPr lang="en-US" dirty="0"/>
              <a:t>Debug with Hard Fault</a:t>
            </a:r>
          </a:p>
        </p:txBody>
      </p:sp>
      <p:sp>
        <p:nvSpPr>
          <p:cNvPr id="4" name="Slide Number Placeholder 3">
            <a:extLst>
              <a:ext uri="{FF2B5EF4-FFF2-40B4-BE49-F238E27FC236}">
                <a16:creationId xmlns:a16="http://schemas.microsoft.com/office/drawing/2014/main" id="{3225C19A-1F1C-4E80-AD24-5624879B3EA9}"/>
              </a:ext>
            </a:extLst>
          </p:cNvPr>
          <p:cNvSpPr>
            <a:spLocks noGrp="1"/>
          </p:cNvSpPr>
          <p:nvPr>
            <p:ph type="sldNum" sz="quarter" idx="10"/>
          </p:nvPr>
        </p:nvSpPr>
        <p:spPr/>
        <p:txBody>
          <a:bodyPr/>
          <a:lstStyle/>
          <a:p>
            <a:pPr defTabSz="1219170" fontAlgn="base">
              <a:spcBef>
                <a:spcPct val="0"/>
              </a:spcBef>
              <a:spcAft>
                <a:spcPct val="0"/>
              </a:spcAft>
              <a:defRPr/>
            </a:pPr>
            <a:fld id="{2B97888F-6AF7-4263-B69D-592D8C33BAC7}" type="slidenum">
              <a:rPr lang="en-US">
                <a:solidFill>
                  <a:srgbClr val="000000"/>
                </a:solidFill>
                <a:latin typeface="Arial" charset="0"/>
              </a:rPr>
              <a:pPr defTabSz="1219170" fontAlgn="base">
                <a:spcBef>
                  <a:spcPct val="0"/>
                </a:spcBef>
                <a:spcAft>
                  <a:spcPct val="0"/>
                </a:spcAft>
                <a:defRPr/>
              </a:pPr>
              <a:t>4</a:t>
            </a:fld>
            <a:endParaRPr lang="en-US">
              <a:solidFill>
                <a:srgbClr val="000000"/>
              </a:solidFill>
              <a:latin typeface="Arial" charset="0"/>
            </a:endParaRPr>
          </a:p>
        </p:txBody>
      </p:sp>
      <p:sp>
        <p:nvSpPr>
          <p:cNvPr id="7" name="Rectangle 6">
            <a:extLst>
              <a:ext uri="{FF2B5EF4-FFF2-40B4-BE49-F238E27FC236}">
                <a16:creationId xmlns:a16="http://schemas.microsoft.com/office/drawing/2014/main" id="{627A3C2B-E2FB-48A8-BC47-1136811B90A3}"/>
              </a:ext>
            </a:extLst>
          </p:cNvPr>
          <p:cNvSpPr/>
          <p:nvPr/>
        </p:nvSpPr>
        <p:spPr>
          <a:xfrm>
            <a:off x="294296" y="957273"/>
            <a:ext cx="10888054" cy="1754326"/>
          </a:xfrm>
          <a:prstGeom prst="rect">
            <a:avLst/>
          </a:prstGeom>
        </p:spPr>
        <p:txBody>
          <a:bodyPr wrap="square">
            <a:spAutoFit/>
          </a:bodyPr>
          <a:lstStyle/>
          <a:p>
            <a:r>
              <a:rPr lang="en-US" dirty="0"/>
              <a:t>When Hard Fault occurs, before CPU jump to hard fault handler, it will store current Core Register status, and push these registers value into Stack. So we could check the Stack content to get the PC value when Hard Fault occurs. </a:t>
            </a:r>
          </a:p>
          <a:p>
            <a:endParaRPr lang="en-US" dirty="0"/>
          </a:p>
          <a:p>
            <a:r>
              <a:rPr lang="en-US" dirty="0"/>
              <a:t>Please check  </a:t>
            </a:r>
            <a:r>
              <a:rPr lang="fr-FR" dirty="0">
                <a:hlinkClick r:id="rId2"/>
              </a:rPr>
              <a:t>Cortex-M0+ </a:t>
            </a:r>
            <a:r>
              <a:rPr lang="fr-FR" dirty="0" err="1">
                <a:hlinkClick r:id="rId2"/>
              </a:rPr>
              <a:t>Devices</a:t>
            </a:r>
            <a:r>
              <a:rPr lang="fr-FR" dirty="0">
                <a:hlinkClick r:id="rId2"/>
              </a:rPr>
              <a:t> </a:t>
            </a:r>
            <a:r>
              <a:rPr lang="fr-FR" dirty="0" err="1">
                <a:hlinkClick r:id="rId2"/>
              </a:rPr>
              <a:t>Generic</a:t>
            </a:r>
            <a:r>
              <a:rPr lang="fr-FR" dirty="0">
                <a:hlinkClick r:id="rId2"/>
              </a:rPr>
              <a:t> User Guide</a:t>
            </a:r>
            <a:r>
              <a:rPr lang="fr-FR" dirty="0"/>
              <a:t> for the Exception entry and return flow.</a:t>
            </a:r>
            <a:endParaRPr lang="en-US" dirty="0"/>
          </a:p>
          <a:p>
            <a:r>
              <a:rPr lang="en-US" dirty="0"/>
              <a:t> </a:t>
            </a:r>
          </a:p>
        </p:txBody>
      </p:sp>
      <p:pic>
        <p:nvPicPr>
          <p:cNvPr id="13" name="Picture 12">
            <a:extLst>
              <a:ext uri="{FF2B5EF4-FFF2-40B4-BE49-F238E27FC236}">
                <a16:creationId xmlns:a16="http://schemas.microsoft.com/office/drawing/2014/main" id="{008F7A28-579D-4AB3-A12F-3FE1BE8B0705}"/>
              </a:ext>
            </a:extLst>
          </p:cNvPr>
          <p:cNvPicPr>
            <a:picLocks noChangeAspect="1"/>
          </p:cNvPicPr>
          <p:nvPr/>
        </p:nvPicPr>
        <p:blipFill>
          <a:blip r:embed="rId3"/>
          <a:stretch>
            <a:fillRect/>
          </a:stretch>
        </p:blipFill>
        <p:spPr>
          <a:xfrm>
            <a:off x="309033" y="3044819"/>
            <a:ext cx="4289340" cy="1664397"/>
          </a:xfrm>
          <a:prstGeom prst="rect">
            <a:avLst/>
          </a:prstGeom>
        </p:spPr>
      </p:pic>
    </p:spTree>
    <p:extLst>
      <p:ext uri="{BB962C8B-B14F-4D97-AF65-F5344CB8AC3E}">
        <p14:creationId xmlns:p14="http://schemas.microsoft.com/office/powerpoint/2010/main" val="3966025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23892-4651-4645-80E8-30B33FCF65DC}"/>
              </a:ext>
            </a:extLst>
          </p:cNvPr>
          <p:cNvSpPr>
            <a:spLocks noGrp="1"/>
          </p:cNvSpPr>
          <p:nvPr>
            <p:ph type="title"/>
          </p:nvPr>
        </p:nvSpPr>
        <p:spPr/>
        <p:txBody>
          <a:bodyPr/>
          <a:lstStyle/>
          <a:p>
            <a:r>
              <a:rPr lang="en-US" dirty="0"/>
              <a:t>Debug with Hard Fault</a:t>
            </a:r>
          </a:p>
        </p:txBody>
      </p:sp>
      <p:sp>
        <p:nvSpPr>
          <p:cNvPr id="4" name="Slide Number Placeholder 3">
            <a:extLst>
              <a:ext uri="{FF2B5EF4-FFF2-40B4-BE49-F238E27FC236}">
                <a16:creationId xmlns:a16="http://schemas.microsoft.com/office/drawing/2014/main" id="{3225C19A-1F1C-4E80-AD24-5624879B3EA9}"/>
              </a:ext>
            </a:extLst>
          </p:cNvPr>
          <p:cNvSpPr>
            <a:spLocks noGrp="1"/>
          </p:cNvSpPr>
          <p:nvPr>
            <p:ph type="sldNum" sz="quarter" idx="10"/>
          </p:nvPr>
        </p:nvSpPr>
        <p:spPr/>
        <p:txBody>
          <a:bodyPr/>
          <a:lstStyle/>
          <a:p>
            <a:pPr defTabSz="1219170" fontAlgn="base">
              <a:spcBef>
                <a:spcPct val="0"/>
              </a:spcBef>
              <a:spcAft>
                <a:spcPct val="0"/>
              </a:spcAft>
              <a:defRPr/>
            </a:pPr>
            <a:fld id="{2B97888F-6AF7-4263-B69D-592D8C33BAC7}" type="slidenum">
              <a:rPr lang="en-US">
                <a:solidFill>
                  <a:srgbClr val="000000"/>
                </a:solidFill>
                <a:latin typeface="Arial" charset="0"/>
              </a:rPr>
              <a:pPr defTabSz="1219170" fontAlgn="base">
                <a:spcBef>
                  <a:spcPct val="0"/>
                </a:spcBef>
                <a:spcAft>
                  <a:spcPct val="0"/>
                </a:spcAft>
                <a:defRPr/>
              </a:pPr>
              <a:t>5</a:t>
            </a:fld>
            <a:endParaRPr lang="en-US">
              <a:solidFill>
                <a:srgbClr val="000000"/>
              </a:solidFill>
              <a:latin typeface="Arial" charset="0"/>
            </a:endParaRPr>
          </a:p>
        </p:txBody>
      </p:sp>
      <p:sp>
        <p:nvSpPr>
          <p:cNvPr id="7" name="Rectangle 6">
            <a:extLst>
              <a:ext uri="{FF2B5EF4-FFF2-40B4-BE49-F238E27FC236}">
                <a16:creationId xmlns:a16="http://schemas.microsoft.com/office/drawing/2014/main" id="{627A3C2B-E2FB-48A8-BC47-1136811B90A3}"/>
              </a:ext>
            </a:extLst>
          </p:cNvPr>
          <p:cNvSpPr/>
          <p:nvPr/>
        </p:nvSpPr>
        <p:spPr>
          <a:xfrm>
            <a:off x="294296" y="957273"/>
            <a:ext cx="7678129" cy="2308324"/>
          </a:xfrm>
          <a:prstGeom prst="rect">
            <a:avLst/>
          </a:prstGeom>
        </p:spPr>
        <p:txBody>
          <a:bodyPr wrap="square">
            <a:spAutoFit/>
          </a:bodyPr>
          <a:lstStyle/>
          <a:p>
            <a:r>
              <a:rPr lang="en-US" dirty="0"/>
              <a:t>There is a example for how to identify the PC when hard fault occur. By compare the Core Register content and Stack content, it shows the PC value when hard fault occur is 0x00D6.</a:t>
            </a:r>
          </a:p>
          <a:p>
            <a:endParaRPr lang="en-US" dirty="0"/>
          </a:p>
          <a:p>
            <a:r>
              <a:rPr lang="en-US" dirty="0"/>
              <a:t>And then we could check the 0x00D6 address to get the assembly instruction which causes hard fault.</a:t>
            </a:r>
          </a:p>
          <a:p>
            <a:endParaRPr lang="en-US" dirty="0"/>
          </a:p>
          <a:p>
            <a:r>
              <a:rPr lang="en-US" dirty="0"/>
              <a:t> </a:t>
            </a:r>
          </a:p>
        </p:txBody>
      </p:sp>
      <p:pic>
        <p:nvPicPr>
          <p:cNvPr id="5" name="Picture 4">
            <a:extLst>
              <a:ext uri="{FF2B5EF4-FFF2-40B4-BE49-F238E27FC236}">
                <a16:creationId xmlns:a16="http://schemas.microsoft.com/office/drawing/2014/main" id="{B8887750-CFE1-41AA-92E1-2A6B89594EEB}"/>
              </a:ext>
            </a:extLst>
          </p:cNvPr>
          <p:cNvPicPr>
            <a:picLocks noChangeAspect="1"/>
          </p:cNvPicPr>
          <p:nvPr/>
        </p:nvPicPr>
        <p:blipFill>
          <a:blip r:embed="rId2"/>
          <a:stretch>
            <a:fillRect/>
          </a:stretch>
        </p:blipFill>
        <p:spPr>
          <a:xfrm>
            <a:off x="8506725" y="900253"/>
            <a:ext cx="3079908" cy="5086611"/>
          </a:xfrm>
          <a:prstGeom prst="rect">
            <a:avLst/>
          </a:prstGeom>
        </p:spPr>
      </p:pic>
      <p:pic>
        <p:nvPicPr>
          <p:cNvPr id="9" name="Picture 8">
            <a:extLst>
              <a:ext uri="{FF2B5EF4-FFF2-40B4-BE49-F238E27FC236}">
                <a16:creationId xmlns:a16="http://schemas.microsoft.com/office/drawing/2014/main" id="{2B0A67D0-9924-4CE1-9E90-2BD58872C2D0}"/>
              </a:ext>
            </a:extLst>
          </p:cNvPr>
          <p:cNvPicPr>
            <a:picLocks noChangeAspect="1"/>
          </p:cNvPicPr>
          <p:nvPr/>
        </p:nvPicPr>
        <p:blipFill>
          <a:blip r:embed="rId3"/>
          <a:stretch>
            <a:fillRect/>
          </a:stretch>
        </p:blipFill>
        <p:spPr>
          <a:xfrm>
            <a:off x="2580998" y="4621544"/>
            <a:ext cx="5391427" cy="1365320"/>
          </a:xfrm>
          <a:prstGeom prst="rect">
            <a:avLst/>
          </a:prstGeom>
        </p:spPr>
      </p:pic>
      <p:pic>
        <p:nvPicPr>
          <p:cNvPr id="8" name="Picture 7">
            <a:extLst>
              <a:ext uri="{FF2B5EF4-FFF2-40B4-BE49-F238E27FC236}">
                <a16:creationId xmlns:a16="http://schemas.microsoft.com/office/drawing/2014/main" id="{FFFBD5C2-ADA9-4426-BF17-A144F5CBB90C}"/>
              </a:ext>
            </a:extLst>
          </p:cNvPr>
          <p:cNvPicPr>
            <a:picLocks noChangeAspect="1"/>
          </p:cNvPicPr>
          <p:nvPr/>
        </p:nvPicPr>
        <p:blipFill>
          <a:blip r:embed="rId4"/>
          <a:stretch>
            <a:fillRect/>
          </a:stretch>
        </p:blipFill>
        <p:spPr>
          <a:xfrm>
            <a:off x="2576508" y="3025539"/>
            <a:ext cx="3840686" cy="1490305"/>
          </a:xfrm>
          <a:prstGeom prst="rect">
            <a:avLst/>
          </a:prstGeom>
        </p:spPr>
      </p:pic>
      <p:sp>
        <p:nvSpPr>
          <p:cNvPr id="3" name="Rectangle 2">
            <a:extLst>
              <a:ext uri="{FF2B5EF4-FFF2-40B4-BE49-F238E27FC236}">
                <a16:creationId xmlns:a16="http://schemas.microsoft.com/office/drawing/2014/main" id="{8301ACF4-1124-4148-9288-26998F037BED}"/>
              </a:ext>
            </a:extLst>
          </p:cNvPr>
          <p:cNvSpPr/>
          <p:nvPr/>
        </p:nvSpPr>
        <p:spPr>
          <a:xfrm>
            <a:off x="9585706" y="1610209"/>
            <a:ext cx="952500" cy="20637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10" name="Rectangle 9">
            <a:extLst>
              <a:ext uri="{FF2B5EF4-FFF2-40B4-BE49-F238E27FC236}">
                <a16:creationId xmlns:a16="http://schemas.microsoft.com/office/drawing/2014/main" id="{C4134F7B-9F70-4F44-8515-D3B584F42CDE}"/>
              </a:ext>
            </a:extLst>
          </p:cNvPr>
          <p:cNvSpPr/>
          <p:nvPr/>
        </p:nvSpPr>
        <p:spPr>
          <a:xfrm>
            <a:off x="3229807" y="5019225"/>
            <a:ext cx="786529" cy="22694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cxnSp>
        <p:nvCxnSpPr>
          <p:cNvPr id="12" name="Straight Arrow Connector 11">
            <a:extLst>
              <a:ext uri="{FF2B5EF4-FFF2-40B4-BE49-F238E27FC236}">
                <a16:creationId xmlns:a16="http://schemas.microsoft.com/office/drawing/2014/main" id="{696DB43A-858C-453C-AD62-BF94C31019C3}"/>
              </a:ext>
            </a:extLst>
          </p:cNvPr>
          <p:cNvCxnSpPr>
            <a:cxnSpLocks/>
            <a:stCxn id="3" idx="1"/>
          </p:cNvCxnSpPr>
          <p:nvPr/>
        </p:nvCxnSpPr>
        <p:spPr>
          <a:xfrm flipH="1">
            <a:off x="4016336" y="1713397"/>
            <a:ext cx="5569370" cy="337316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152686D0-218E-4B99-90CD-9EACFA1B5D16}"/>
              </a:ext>
            </a:extLst>
          </p:cNvPr>
          <p:cNvCxnSpPr>
            <a:cxnSpLocks/>
          </p:cNvCxnSpPr>
          <p:nvPr/>
        </p:nvCxnSpPr>
        <p:spPr>
          <a:xfrm flipH="1">
            <a:off x="4649100" y="2543438"/>
            <a:ext cx="5044664" cy="287886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1C723CE5-D2C3-4C24-9708-A780F9E1C8A8}"/>
              </a:ext>
            </a:extLst>
          </p:cNvPr>
          <p:cNvCxnSpPr>
            <a:cxnSpLocks/>
          </p:cNvCxnSpPr>
          <p:nvPr/>
        </p:nvCxnSpPr>
        <p:spPr>
          <a:xfrm flipH="1">
            <a:off x="5086350" y="2747497"/>
            <a:ext cx="4607414" cy="26907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5702EFF4-411D-4542-B889-4768E7442135}"/>
              </a:ext>
            </a:extLst>
          </p:cNvPr>
          <p:cNvCxnSpPr>
            <a:cxnSpLocks/>
          </p:cNvCxnSpPr>
          <p:nvPr/>
        </p:nvCxnSpPr>
        <p:spPr>
          <a:xfrm flipH="1">
            <a:off x="5819004" y="2951557"/>
            <a:ext cx="3874760" cy="24866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C28AA6CB-5A72-41D0-A8F6-A39175164BDF}"/>
              </a:ext>
            </a:extLst>
          </p:cNvPr>
          <p:cNvCxnSpPr>
            <a:cxnSpLocks/>
          </p:cNvCxnSpPr>
          <p:nvPr/>
        </p:nvCxnSpPr>
        <p:spPr>
          <a:xfrm flipH="1">
            <a:off x="6543675" y="4857750"/>
            <a:ext cx="3150089" cy="5645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FFE92C89-F6C3-4E34-BFD0-7D1E0EFEF2F3}"/>
              </a:ext>
            </a:extLst>
          </p:cNvPr>
          <p:cNvCxnSpPr>
            <a:cxnSpLocks/>
            <a:stCxn id="31" idx="1"/>
          </p:cNvCxnSpPr>
          <p:nvPr/>
        </p:nvCxnSpPr>
        <p:spPr>
          <a:xfrm flipH="1">
            <a:off x="2105025" y="5665581"/>
            <a:ext cx="1331304" cy="0"/>
          </a:xfrm>
          <a:prstGeom prst="straightConnector1">
            <a:avLst/>
          </a:prstGeom>
          <a:ln w="28575">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31" name="Rectangle 30">
            <a:extLst>
              <a:ext uri="{FF2B5EF4-FFF2-40B4-BE49-F238E27FC236}">
                <a16:creationId xmlns:a16="http://schemas.microsoft.com/office/drawing/2014/main" id="{88DD6737-14C8-4A0F-8FB0-75543FD70A9A}"/>
              </a:ext>
            </a:extLst>
          </p:cNvPr>
          <p:cNvSpPr/>
          <p:nvPr/>
        </p:nvSpPr>
        <p:spPr>
          <a:xfrm>
            <a:off x="3436329" y="5579648"/>
            <a:ext cx="678471" cy="171865"/>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40" name="Rectangle 39">
            <a:extLst>
              <a:ext uri="{FF2B5EF4-FFF2-40B4-BE49-F238E27FC236}">
                <a16:creationId xmlns:a16="http://schemas.microsoft.com/office/drawing/2014/main" id="{CB59EC4D-FC9A-4281-9C1F-2A89E092E2B5}"/>
              </a:ext>
            </a:extLst>
          </p:cNvPr>
          <p:cNvSpPr/>
          <p:nvPr/>
        </p:nvSpPr>
        <p:spPr>
          <a:xfrm>
            <a:off x="31275" y="5277392"/>
            <a:ext cx="2252302" cy="646331"/>
          </a:xfrm>
          <a:prstGeom prst="rect">
            <a:avLst/>
          </a:prstGeom>
        </p:spPr>
        <p:txBody>
          <a:bodyPr wrap="square">
            <a:spAutoFit/>
          </a:bodyPr>
          <a:lstStyle/>
          <a:p>
            <a:r>
              <a:rPr lang="en-US" b="1" dirty="0">
                <a:solidFill>
                  <a:srgbClr val="00B050"/>
                </a:solidFill>
              </a:rPr>
              <a:t>PC value when Hard Fault occurs</a:t>
            </a:r>
          </a:p>
        </p:txBody>
      </p:sp>
      <p:cxnSp>
        <p:nvCxnSpPr>
          <p:cNvPr id="41" name="Straight Arrow Connector 40">
            <a:extLst>
              <a:ext uri="{FF2B5EF4-FFF2-40B4-BE49-F238E27FC236}">
                <a16:creationId xmlns:a16="http://schemas.microsoft.com/office/drawing/2014/main" id="{E0D32996-534A-41EF-B314-1F871F63FF7D}"/>
              </a:ext>
            </a:extLst>
          </p:cNvPr>
          <p:cNvCxnSpPr>
            <a:cxnSpLocks/>
          </p:cNvCxnSpPr>
          <p:nvPr/>
        </p:nvCxnSpPr>
        <p:spPr>
          <a:xfrm flipH="1">
            <a:off x="7390057" y="1919773"/>
            <a:ext cx="2303707" cy="35025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FB6AC8CC-99D4-417B-8D50-430C702142B3}"/>
              </a:ext>
            </a:extLst>
          </p:cNvPr>
          <p:cNvCxnSpPr>
            <a:cxnSpLocks/>
          </p:cNvCxnSpPr>
          <p:nvPr/>
        </p:nvCxnSpPr>
        <p:spPr>
          <a:xfrm flipH="1">
            <a:off x="3941147" y="2313220"/>
            <a:ext cx="5752617" cy="31090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2192803"/>
      </p:ext>
    </p:extLst>
  </p:cSld>
  <p:clrMapOvr>
    <a:masterClrMapping/>
  </p:clrMapOvr>
</p:sld>
</file>

<file path=ppt/theme/theme1.xml><?xml version="1.0" encoding="utf-8"?>
<a:theme xmlns:a="http://schemas.openxmlformats.org/drawingml/2006/main" name="FinalPowerpoint">
  <a:themeElements>
    <a:clrScheme name="Custom 1">
      <a:dk1>
        <a:srgbClr val="000000"/>
      </a:dk1>
      <a:lt1>
        <a:srgbClr val="FFFFFF"/>
      </a:lt1>
      <a:dk2>
        <a:srgbClr val="DE0000"/>
      </a:dk2>
      <a:lt2>
        <a:srgbClr val="808080"/>
      </a:lt2>
      <a:accent1>
        <a:srgbClr val="DE0000"/>
      </a:accent1>
      <a:accent2>
        <a:srgbClr val="A4A4A4"/>
      </a:accent2>
      <a:accent3>
        <a:srgbClr val="117788"/>
      </a:accent3>
      <a:accent4>
        <a:srgbClr val="404040"/>
      </a:accent4>
      <a:accent5>
        <a:srgbClr val="4ABED4"/>
      </a:accent5>
      <a:accent6>
        <a:srgbClr val="7F7F7F"/>
      </a:accent6>
      <a:hlink>
        <a:srgbClr val="DE0000"/>
      </a:hlink>
      <a:folHlink>
        <a:srgbClr val="AAAAAA"/>
      </a:folHlink>
    </a:clrScheme>
    <a:fontScheme name="FinalPowerpoi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inalPowerpoint 1">
        <a:dk1>
          <a:srgbClr val="000000"/>
        </a:dk1>
        <a:lt1>
          <a:srgbClr val="FFFFFF"/>
        </a:lt1>
        <a:dk2>
          <a:srgbClr val="FF0000"/>
        </a:dk2>
        <a:lt2>
          <a:srgbClr val="808080"/>
        </a:lt2>
        <a:accent1>
          <a:srgbClr val="AAAAAA"/>
        </a:accent1>
        <a:accent2>
          <a:srgbClr val="000000"/>
        </a:accent2>
        <a:accent3>
          <a:srgbClr val="FFFFFF"/>
        </a:accent3>
        <a:accent4>
          <a:srgbClr val="000000"/>
        </a:accent4>
        <a:accent5>
          <a:srgbClr val="D2D2D2"/>
        </a:accent5>
        <a:accent6>
          <a:srgbClr val="000000"/>
        </a:accent6>
        <a:hlink>
          <a:srgbClr val="FF0000"/>
        </a:hlink>
        <a:folHlink>
          <a:srgbClr val="AAAAAA"/>
        </a:folHlink>
      </a:clrScheme>
      <a:clrMap bg1="lt1" tx1="dk1" bg2="lt2" tx2="dk2" accent1="accent1" accent2="accent2" accent3="accent3" accent4="accent4" accent5="accent5" accent6="accent6" hlink="hlink" folHlink="folHlink"/>
    </a:extraClrScheme>
    <a:extraClrScheme>
      <a:clrScheme name="FinalPowerpoint 2">
        <a:dk1>
          <a:srgbClr val="AAAAAA"/>
        </a:dk1>
        <a:lt1>
          <a:srgbClr val="FFFFFF"/>
        </a:lt1>
        <a:dk2>
          <a:srgbClr val="000000"/>
        </a:dk2>
        <a:lt2>
          <a:srgbClr val="FFFFFF"/>
        </a:lt2>
        <a:accent1>
          <a:srgbClr val="AAAAAA"/>
        </a:accent1>
        <a:accent2>
          <a:srgbClr val="FFFFFF"/>
        </a:accent2>
        <a:accent3>
          <a:srgbClr val="AAAAAA"/>
        </a:accent3>
        <a:accent4>
          <a:srgbClr val="DADADA"/>
        </a:accent4>
        <a:accent5>
          <a:srgbClr val="D2D2D2"/>
        </a:accent5>
        <a:accent6>
          <a:srgbClr val="E7E7E7"/>
        </a:accent6>
        <a:hlink>
          <a:srgbClr val="AAAAAA"/>
        </a:hlink>
        <a:folHlink>
          <a:srgbClr val="FF0000"/>
        </a:folHlink>
      </a:clrScheme>
      <a:clrMap bg1="dk2" tx1="lt1" bg2="dk1" tx2="lt2" accent1="accent1" accent2="accent2" accent3="accent3" accent4="accent4" accent5="accent5" accent6="accent6" hlink="hlink" folHlink="folHlink"/>
    </a:extraClrScheme>
    <a:extraClrScheme>
      <a:clrScheme name="FinalPowerpoint 3">
        <a:dk1>
          <a:srgbClr val="808080"/>
        </a:dk1>
        <a:lt1>
          <a:srgbClr val="FFFFFF"/>
        </a:lt1>
        <a:dk2>
          <a:srgbClr val="AAAAAA"/>
        </a:dk2>
        <a:lt2>
          <a:srgbClr val="000000"/>
        </a:lt2>
        <a:accent1>
          <a:srgbClr val="000000"/>
        </a:accent1>
        <a:accent2>
          <a:srgbClr val="AAAAAA"/>
        </a:accent2>
        <a:accent3>
          <a:srgbClr val="D2D2D2"/>
        </a:accent3>
        <a:accent4>
          <a:srgbClr val="DADADA"/>
        </a:accent4>
        <a:accent5>
          <a:srgbClr val="AAAAAA"/>
        </a:accent5>
        <a:accent6>
          <a:srgbClr val="9A9A9A"/>
        </a:accent6>
        <a:hlink>
          <a:srgbClr val="FF0000"/>
        </a:hlink>
        <a:folHlink>
          <a:srgbClr val="FFFFFF"/>
        </a:folHlink>
      </a:clrScheme>
      <a:clrMap bg1="dk2" tx1="lt1" bg2="dk1" tx2="lt2" accent1="accent1" accent2="accent2" accent3="accent3" accent4="accent4" accent5="accent5" accent6="accent6" hlink="hlink" folHlink="folHlink"/>
    </a:extraClrScheme>
    <a:extraClrScheme>
      <a:clrScheme name="FinalPowerpoint 4">
        <a:dk1>
          <a:srgbClr val="000000"/>
        </a:dk1>
        <a:lt1>
          <a:srgbClr val="FF0000"/>
        </a:lt1>
        <a:dk2>
          <a:srgbClr val="FFFFFF"/>
        </a:dk2>
        <a:lt2>
          <a:srgbClr val="000000"/>
        </a:lt2>
        <a:accent1>
          <a:srgbClr val="AAAAAA"/>
        </a:accent1>
        <a:accent2>
          <a:srgbClr val="FFFFFF"/>
        </a:accent2>
        <a:accent3>
          <a:srgbClr val="FFAAAA"/>
        </a:accent3>
        <a:accent4>
          <a:srgbClr val="000000"/>
        </a:accent4>
        <a:accent5>
          <a:srgbClr val="D2D2D2"/>
        </a:accent5>
        <a:accent6>
          <a:srgbClr val="E7E7E7"/>
        </a:accent6>
        <a:hlink>
          <a:srgbClr val="000000"/>
        </a:hlink>
        <a:folHlink>
          <a:srgbClr val="AAAAAA"/>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2" id="{21DEEB12-3F7F-4BE3-B768-E7C36D2DAFC2}" vid="{F211C862-33B5-4D62-9C83-03F82420E1F7}"/>
    </a:ext>
  </a:extLst>
</a:theme>
</file>

<file path=docMetadata/LabelInfo.xml><?xml version="1.0" encoding="utf-8"?>
<clbl:labelList xmlns:clbl="http://schemas.microsoft.com/office/2020/mipLabelMetadata">
  <clbl:label id="{abd91acf-c16c-41cd-b5be-031447adf284}" enabled="1" method="Standard" siteId="{e5b49634-450b-4709-8abb-1e2b19b982b7}" removed="0"/>
</clbl:labelList>
</file>

<file path=docProps/app.xml><?xml version="1.0" encoding="utf-8"?>
<Properties xmlns="http://schemas.openxmlformats.org/officeDocument/2006/extended-properties" xmlns:vt="http://schemas.openxmlformats.org/officeDocument/2006/docPropsVTypes">
  <TotalTime>458</TotalTime>
  <Words>281</Words>
  <Application>Microsoft Office PowerPoint</Application>
  <PresentationFormat>Widescreen</PresentationFormat>
  <Paragraphs>35</Paragraphs>
  <Slides>5</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5</vt:i4>
      </vt:variant>
    </vt:vector>
  </HeadingPairs>
  <TitlesOfParts>
    <vt:vector size="7" baseType="lpstr">
      <vt:lpstr>Arial</vt:lpstr>
      <vt:lpstr>FinalPowerpoint</vt:lpstr>
      <vt:lpstr>MSPM0 Hard Fault Debug</vt:lpstr>
      <vt:lpstr>Hard Fault Causes</vt:lpstr>
      <vt:lpstr>Debug with Hard Fault</vt:lpstr>
      <vt:lpstr>Debug with Hard Fault</vt:lpstr>
      <vt:lpstr>Debug with Hard Fault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connection process for MSPM0</dc:title>
  <dc:creator>Nguyen, Henry</dc:creator>
  <cp:lastModifiedBy>Xie, Pengfei</cp:lastModifiedBy>
  <cp:revision>33</cp:revision>
  <dcterms:created xsi:type="dcterms:W3CDTF">2025-02-02T23:31:25Z</dcterms:created>
  <dcterms:modified xsi:type="dcterms:W3CDTF">2026-02-03T10:23:59Z</dcterms:modified>
</cp:coreProperties>
</file>