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72" r:id="rId2"/>
    <p:sldId id="273" r:id="rId3"/>
    <p:sldId id="274" r:id="rId4"/>
    <p:sldId id="275" r:id="rId5"/>
    <p:sldId id="276" r:id="rId6"/>
    <p:sldId id="277" r:id="rId7"/>
    <p:sldId id="278" r:id="rId8"/>
    <p:sldId id="279" r:id="rId9"/>
    <p:sldId id="280" r:id="rId10"/>
  </p:sldIdLst>
  <p:sldSz cx="9144000" cy="5143500" type="screen16x9"/>
  <p:notesSz cx="9296400" cy="14770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380895" algn="l" rtl="0" fontAlgn="base">
      <a:spcBef>
        <a:spcPct val="0"/>
      </a:spcBef>
      <a:spcAft>
        <a:spcPct val="0"/>
      </a:spcAft>
      <a:defRPr kern="1200">
        <a:solidFill>
          <a:schemeClr val="tx1"/>
        </a:solidFill>
        <a:latin typeface="Arial" charset="0"/>
        <a:ea typeface="+mn-ea"/>
        <a:cs typeface="+mn-cs"/>
      </a:defRPr>
    </a:lvl2pPr>
    <a:lvl3pPr marL="761790" algn="l" rtl="0" fontAlgn="base">
      <a:spcBef>
        <a:spcPct val="0"/>
      </a:spcBef>
      <a:spcAft>
        <a:spcPct val="0"/>
      </a:spcAft>
      <a:defRPr kern="1200">
        <a:solidFill>
          <a:schemeClr val="tx1"/>
        </a:solidFill>
        <a:latin typeface="Arial" charset="0"/>
        <a:ea typeface="+mn-ea"/>
        <a:cs typeface="+mn-cs"/>
      </a:defRPr>
    </a:lvl3pPr>
    <a:lvl4pPr marL="1142683" algn="l" rtl="0" fontAlgn="base">
      <a:spcBef>
        <a:spcPct val="0"/>
      </a:spcBef>
      <a:spcAft>
        <a:spcPct val="0"/>
      </a:spcAft>
      <a:defRPr kern="1200">
        <a:solidFill>
          <a:schemeClr val="tx1"/>
        </a:solidFill>
        <a:latin typeface="Arial" charset="0"/>
        <a:ea typeface="+mn-ea"/>
        <a:cs typeface="+mn-cs"/>
      </a:defRPr>
    </a:lvl4pPr>
    <a:lvl5pPr marL="1523573" algn="l" rtl="0" fontAlgn="base">
      <a:spcBef>
        <a:spcPct val="0"/>
      </a:spcBef>
      <a:spcAft>
        <a:spcPct val="0"/>
      </a:spcAft>
      <a:defRPr kern="1200">
        <a:solidFill>
          <a:schemeClr val="tx1"/>
        </a:solidFill>
        <a:latin typeface="Arial" charset="0"/>
        <a:ea typeface="+mn-ea"/>
        <a:cs typeface="+mn-cs"/>
      </a:defRPr>
    </a:lvl5pPr>
    <a:lvl6pPr marL="1904467" algn="l" defTabSz="761790" rtl="0" eaLnBrk="1" latinLnBrk="0" hangingPunct="1">
      <a:defRPr kern="1200">
        <a:solidFill>
          <a:schemeClr val="tx1"/>
        </a:solidFill>
        <a:latin typeface="Arial" charset="0"/>
        <a:ea typeface="+mn-ea"/>
        <a:cs typeface="+mn-cs"/>
      </a:defRPr>
    </a:lvl6pPr>
    <a:lvl7pPr marL="2285362" algn="l" defTabSz="761790" rtl="0" eaLnBrk="1" latinLnBrk="0" hangingPunct="1">
      <a:defRPr kern="1200">
        <a:solidFill>
          <a:schemeClr val="tx1"/>
        </a:solidFill>
        <a:latin typeface="Arial" charset="0"/>
        <a:ea typeface="+mn-ea"/>
        <a:cs typeface="+mn-cs"/>
      </a:defRPr>
    </a:lvl7pPr>
    <a:lvl8pPr marL="2666253" algn="l" defTabSz="761790" rtl="0" eaLnBrk="1" latinLnBrk="0" hangingPunct="1">
      <a:defRPr kern="1200">
        <a:solidFill>
          <a:schemeClr val="tx1"/>
        </a:solidFill>
        <a:latin typeface="Arial" charset="0"/>
        <a:ea typeface="+mn-ea"/>
        <a:cs typeface="+mn-cs"/>
      </a:defRPr>
    </a:lvl8pPr>
    <a:lvl9pPr marL="3047146" algn="l" defTabSz="76179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054F389A-70FD-4E5D-9B13-8C7E18D9FE63}">
          <p14:sldIdLst>
            <p14:sldId id="272"/>
          </p14:sldIdLst>
        </p14:section>
        <p14:section name="Method1" id="{115228C6-E5B6-47FB-9B31-2F364CC3A802}">
          <p14:sldIdLst>
            <p14:sldId id="273"/>
            <p14:sldId id="274"/>
            <p14:sldId id="275"/>
            <p14:sldId id="276"/>
            <p14:sldId id="277"/>
            <p14:sldId id="278"/>
            <p14:sldId id="279"/>
            <p14:sldId id="280"/>
          </p14:sldIdLst>
        </p14:section>
      </p14:sectionLst>
    </p:ext>
    <p:ext uri="{EFAFB233-063F-42B5-8137-9DF3F51BA10A}">
      <p15:sldGuideLst xmlns:p15="http://schemas.microsoft.com/office/powerpoint/2012/main">
        <p15:guide id="1" orient="horz" pos="1620">
          <p15:clr>
            <a:srgbClr val="A4A3A4"/>
          </p15:clr>
        </p15:guide>
        <p15:guide id="2" pos="2878">
          <p15:clr>
            <a:srgbClr val="A4A3A4"/>
          </p15:clr>
        </p15:guide>
      </p15:sldGuideLst>
    </p:ext>
    <p:ext uri="{2D200454-40CA-4A62-9FC3-DE9A4176ACB9}">
      <p15:notesGuideLst xmlns:p15="http://schemas.microsoft.com/office/powerpoint/2012/main">
        <p15:guide id="1" orient="horz" pos="4652">
          <p15:clr>
            <a:srgbClr val="A4A3A4"/>
          </p15:clr>
        </p15:guide>
        <p15:guide id="2" pos="292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AAAA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598" autoAdjust="0"/>
  </p:normalViewPr>
  <p:slideViewPr>
    <p:cSldViewPr snapToGrid="0">
      <p:cViewPr varScale="1">
        <p:scale>
          <a:sx n="146" d="100"/>
          <a:sy n="146" d="100"/>
        </p:scale>
        <p:origin x="630" y="126"/>
      </p:cViewPr>
      <p:guideLst>
        <p:guide orient="horz" pos="1620"/>
        <p:guide pos="2878"/>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49" d="100"/>
          <a:sy n="49" d="100"/>
        </p:scale>
        <p:origin x="-1512" y="-90"/>
      </p:cViewPr>
      <p:guideLst>
        <p:guide orient="horz" pos="4652"/>
        <p:guide pos="292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hdr" sz="quarter"/>
          </p:nvPr>
        </p:nvSpPr>
        <p:spPr bwMode="auto">
          <a:xfrm>
            <a:off x="0" y="2"/>
            <a:ext cx="4027944" cy="737488"/>
          </a:xfrm>
          <a:prstGeom prst="rect">
            <a:avLst/>
          </a:prstGeom>
          <a:noFill/>
          <a:ln w="9525">
            <a:noFill/>
            <a:miter lim="800000"/>
            <a:headEnd/>
            <a:tailEnd/>
          </a:ln>
          <a:effectLst/>
        </p:spPr>
        <p:txBody>
          <a:bodyPr vert="horz" wrap="square" lIns="136205" tIns="68102" rIns="136205" bIns="68102" numCol="1" anchor="t" anchorCtr="0" compatLnSpc="1">
            <a:prstTxWarp prst="textNoShape">
              <a:avLst/>
            </a:prstTxWarp>
          </a:bodyPr>
          <a:lstStyle>
            <a:lvl1pPr>
              <a:defRPr sz="1800"/>
            </a:lvl1pPr>
          </a:lstStyle>
          <a:p>
            <a:pPr>
              <a:defRPr/>
            </a:pPr>
            <a:endParaRPr lang="en-US"/>
          </a:p>
        </p:txBody>
      </p:sp>
      <p:sp>
        <p:nvSpPr>
          <p:cNvPr id="122883" name="Rectangle 3"/>
          <p:cNvSpPr>
            <a:spLocks noGrp="1" noChangeArrowheads="1"/>
          </p:cNvSpPr>
          <p:nvPr>
            <p:ph type="dt" sz="quarter" idx="1"/>
          </p:nvPr>
        </p:nvSpPr>
        <p:spPr bwMode="auto">
          <a:xfrm>
            <a:off x="5266329" y="2"/>
            <a:ext cx="4027943" cy="737488"/>
          </a:xfrm>
          <a:prstGeom prst="rect">
            <a:avLst/>
          </a:prstGeom>
          <a:noFill/>
          <a:ln w="9525">
            <a:noFill/>
            <a:miter lim="800000"/>
            <a:headEnd/>
            <a:tailEnd/>
          </a:ln>
          <a:effectLst/>
        </p:spPr>
        <p:txBody>
          <a:bodyPr vert="horz" wrap="square" lIns="136205" tIns="68102" rIns="136205" bIns="68102" numCol="1" anchor="t" anchorCtr="0" compatLnSpc="1">
            <a:prstTxWarp prst="textNoShape">
              <a:avLst/>
            </a:prstTxWarp>
          </a:bodyPr>
          <a:lstStyle>
            <a:lvl1pPr algn="r">
              <a:defRPr sz="1800"/>
            </a:lvl1pPr>
          </a:lstStyle>
          <a:p>
            <a:pPr>
              <a:defRPr/>
            </a:pPr>
            <a:endParaRPr lang="en-US"/>
          </a:p>
        </p:txBody>
      </p:sp>
      <p:sp>
        <p:nvSpPr>
          <p:cNvPr id="122884" name="Rectangle 4"/>
          <p:cNvSpPr>
            <a:spLocks noGrp="1" noChangeArrowheads="1"/>
          </p:cNvSpPr>
          <p:nvPr>
            <p:ph type="ftr" sz="quarter" idx="2"/>
          </p:nvPr>
        </p:nvSpPr>
        <p:spPr bwMode="auto">
          <a:xfrm>
            <a:off x="0" y="14030071"/>
            <a:ext cx="4027944" cy="737488"/>
          </a:xfrm>
          <a:prstGeom prst="rect">
            <a:avLst/>
          </a:prstGeom>
          <a:noFill/>
          <a:ln w="9525">
            <a:noFill/>
            <a:miter lim="800000"/>
            <a:headEnd/>
            <a:tailEnd/>
          </a:ln>
          <a:effectLst/>
        </p:spPr>
        <p:txBody>
          <a:bodyPr vert="horz" wrap="square" lIns="136205" tIns="68102" rIns="136205" bIns="68102" numCol="1" anchor="b" anchorCtr="0" compatLnSpc="1">
            <a:prstTxWarp prst="textNoShape">
              <a:avLst/>
            </a:prstTxWarp>
          </a:bodyPr>
          <a:lstStyle>
            <a:lvl1pPr>
              <a:defRPr sz="1800"/>
            </a:lvl1pPr>
          </a:lstStyle>
          <a:p>
            <a:pPr>
              <a:defRPr/>
            </a:pPr>
            <a:endParaRPr lang="en-US"/>
          </a:p>
        </p:txBody>
      </p:sp>
      <p:sp>
        <p:nvSpPr>
          <p:cNvPr id="122885" name="Rectangle 5"/>
          <p:cNvSpPr>
            <a:spLocks noGrp="1" noChangeArrowheads="1"/>
          </p:cNvSpPr>
          <p:nvPr>
            <p:ph type="sldNum" sz="quarter" idx="3"/>
          </p:nvPr>
        </p:nvSpPr>
        <p:spPr bwMode="auto">
          <a:xfrm>
            <a:off x="5266329" y="14030071"/>
            <a:ext cx="4027943" cy="737488"/>
          </a:xfrm>
          <a:prstGeom prst="rect">
            <a:avLst/>
          </a:prstGeom>
          <a:noFill/>
          <a:ln w="9525">
            <a:noFill/>
            <a:miter lim="800000"/>
            <a:headEnd/>
            <a:tailEnd/>
          </a:ln>
          <a:effectLst/>
        </p:spPr>
        <p:txBody>
          <a:bodyPr vert="horz" wrap="square" lIns="136205" tIns="68102" rIns="136205" bIns="68102" numCol="1" anchor="b" anchorCtr="0" compatLnSpc="1">
            <a:prstTxWarp prst="textNoShape">
              <a:avLst/>
            </a:prstTxWarp>
          </a:bodyPr>
          <a:lstStyle>
            <a:lvl1pPr algn="r">
              <a:defRPr sz="1800"/>
            </a:lvl1pPr>
          </a:lstStyle>
          <a:p>
            <a:pPr>
              <a:defRPr/>
            </a:pPr>
            <a:fld id="{8D56EAE8-38CB-4EE5-8A34-F5F49B68F2DE}" type="slidenum">
              <a:rPr lang="en-US"/>
              <a:pPr>
                <a:defRPr/>
              </a:pPr>
              <a:t>‹#›</a:t>
            </a:fld>
            <a:endParaRPr lang="en-US"/>
          </a:p>
        </p:txBody>
      </p:sp>
    </p:spTree>
    <p:extLst>
      <p:ext uri="{BB962C8B-B14F-4D97-AF65-F5344CB8AC3E}">
        <p14:creationId xmlns:p14="http://schemas.microsoft.com/office/powerpoint/2010/main" val="37230079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1858" name="Rectangle 2"/>
          <p:cNvSpPr>
            <a:spLocks noGrp="1" noChangeArrowheads="1"/>
          </p:cNvSpPr>
          <p:nvPr>
            <p:ph type="hdr" sz="quarter"/>
          </p:nvPr>
        </p:nvSpPr>
        <p:spPr bwMode="auto">
          <a:xfrm>
            <a:off x="0" y="2"/>
            <a:ext cx="4027944" cy="737488"/>
          </a:xfrm>
          <a:prstGeom prst="rect">
            <a:avLst/>
          </a:prstGeom>
          <a:noFill/>
          <a:ln w="9525">
            <a:noFill/>
            <a:miter lim="800000"/>
            <a:headEnd/>
            <a:tailEnd/>
          </a:ln>
          <a:effectLst/>
        </p:spPr>
        <p:txBody>
          <a:bodyPr vert="horz" wrap="square" lIns="136205" tIns="68102" rIns="136205" bIns="68102" numCol="1" anchor="t" anchorCtr="0" compatLnSpc="1">
            <a:prstTxWarp prst="textNoShape">
              <a:avLst/>
            </a:prstTxWarp>
          </a:bodyPr>
          <a:lstStyle>
            <a:lvl1pPr>
              <a:defRPr sz="1800"/>
            </a:lvl1pPr>
          </a:lstStyle>
          <a:p>
            <a:pPr>
              <a:defRPr/>
            </a:pPr>
            <a:endParaRPr lang="en-US"/>
          </a:p>
        </p:txBody>
      </p:sp>
      <p:sp>
        <p:nvSpPr>
          <p:cNvPr id="121859" name="Rectangle 3"/>
          <p:cNvSpPr>
            <a:spLocks noGrp="1" noChangeArrowheads="1"/>
          </p:cNvSpPr>
          <p:nvPr>
            <p:ph type="dt" idx="1"/>
          </p:nvPr>
        </p:nvSpPr>
        <p:spPr bwMode="auto">
          <a:xfrm>
            <a:off x="5266329" y="2"/>
            <a:ext cx="4027943" cy="737488"/>
          </a:xfrm>
          <a:prstGeom prst="rect">
            <a:avLst/>
          </a:prstGeom>
          <a:noFill/>
          <a:ln w="9525">
            <a:noFill/>
            <a:miter lim="800000"/>
            <a:headEnd/>
            <a:tailEnd/>
          </a:ln>
          <a:effectLst/>
        </p:spPr>
        <p:txBody>
          <a:bodyPr vert="horz" wrap="square" lIns="136205" tIns="68102" rIns="136205" bIns="68102" numCol="1" anchor="t" anchorCtr="0" compatLnSpc="1">
            <a:prstTxWarp prst="textNoShape">
              <a:avLst/>
            </a:prstTxWarp>
          </a:bodyPr>
          <a:lstStyle>
            <a:lvl1pPr algn="r">
              <a:defRPr sz="1800"/>
            </a:lvl1pPr>
          </a:lstStyle>
          <a:p>
            <a:pPr>
              <a:defRPr/>
            </a:pPr>
            <a:endParaRPr lang="en-US"/>
          </a:p>
        </p:txBody>
      </p:sp>
      <p:sp>
        <p:nvSpPr>
          <p:cNvPr id="14340" name="Rectangle 4"/>
          <p:cNvSpPr>
            <a:spLocks noGrp="1" noRot="1" noChangeAspect="1" noChangeArrowheads="1" noTextEdit="1"/>
          </p:cNvSpPr>
          <p:nvPr>
            <p:ph type="sldImg" idx="2"/>
          </p:nvPr>
        </p:nvSpPr>
        <p:spPr bwMode="auto">
          <a:xfrm>
            <a:off x="-274638" y="1108075"/>
            <a:ext cx="9845676" cy="5538788"/>
          </a:xfrm>
          <a:prstGeom prst="rect">
            <a:avLst/>
          </a:prstGeom>
          <a:noFill/>
          <a:ln w="9525">
            <a:solidFill>
              <a:srgbClr val="000000"/>
            </a:solidFill>
            <a:miter lim="800000"/>
            <a:headEnd/>
            <a:tailEnd/>
          </a:ln>
        </p:spPr>
      </p:sp>
      <p:sp>
        <p:nvSpPr>
          <p:cNvPr id="121861" name="Rectangle 5"/>
          <p:cNvSpPr>
            <a:spLocks noGrp="1" noChangeArrowheads="1"/>
          </p:cNvSpPr>
          <p:nvPr>
            <p:ph type="body" sz="quarter" idx="3"/>
          </p:nvPr>
        </p:nvSpPr>
        <p:spPr bwMode="auto">
          <a:xfrm>
            <a:off x="929854" y="7016308"/>
            <a:ext cx="7436693" cy="6645019"/>
          </a:xfrm>
          <a:prstGeom prst="rect">
            <a:avLst/>
          </a:prstGeom>
          <a:noFill/>
          <a:ln w="9525">
            <a:noFill/>
            <a:miter lim="800000"/>
            <a:headEnd/>
            <a:tailEnd/>
          </a:ln>
          <a:effectLst/>
        </p:spPr>
        <p:txBody>
          <a:bodyPr vert="horz" wrap="square" lIns="136205" tIns="68102" rIns="136205" bIns="6810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1862" name="Rectangle 6"/>
          <p:cNvSpPr>
            <a:spLocks noGrp="1" noChangeArrowheads="1"/>
          </p:cNvSpPr>
          <p:nvPr>
            <p:ph type="ftr" sz="quarter" idx="4"/>
          </p:nvPr>
        </p:nvSpPr>
        <p:spPr bwMode="auto">
          <a:xfrm>
            <a:off x="0" y="14030071"/>
            <a:ext cx="4027944" cy="737488"/>
          </a:xfrm>
          <a:prstGeom prst="rect">
            <a:avLst/>
          </a:prstGeom>
          <a:noFill/>
          <a:ln w="9525">
            <a:noFill/>
            <a:miter lim="800000"/>
            <a:headEnd/>
            <a:tailEnd/>
          </a:ln>
          <a:effectLst/>
        </p:spPr>
        <p:txBody>
          <a:bodyPr vert="horz" wrap="square" lIns="136205" tIns="68102" rIns="136205" bIns="68102" numCol="1" anchor="b" anchorCtr="0" compatLnSpc="1">
            <a:prstTxWarp prst="textNoShape">
              <a:avLst/>
            </a:prstTxWarp>
          </a:bodyPr>
          <a:lstStyle>
            <a:lvl1pPr>
              <a:defRPr sz="1800"/>
            </a:lvl1pPr>
          </a:lstStyle>
          <a:p>
            <a:pPr>
              <a:defRPr/>
            </a:pPr>
            <a:endParaRPr lang="en-US"/>
          </a:p>
        </p:txBody>
      </p:sp>
      <p:sp>
        <p:nvSpPr>
          <p:cNvPr id="121863" name="Rectangle 7"/>
          <p:cNvSpPr>
            <a:spLocks noGrp="1" noChangeArrowheads="1"/>
          </p:cNvSpPr>
          <p:nvPr>
            <p:ph type="sldNum" sz="quarter" idx="5"/>
          </p:nvPr>
        </p:nvSpPr>
        <p:spPr bwMode="auto">
          <a:xfrm>
            <a:off x="5266329" y="14030071"/>
            <a:ext cx="4027943" cy="737488"/>
          </a:xfrm>
          <a:prstGeom prst="rect">
            <a:avLst/>
          </a:prstGeom>
          <a:noFill/>
          <a:ln w="9525">
            <a:noFill/>
            <a:miter lim="800000"/>
            <a:headEnd/>
            <a:tailEnd/>
          </a:ln>
          <a:effectLst/>
        </p:spPr>
        <p:txBody>
          <a:bodyPr vert="horz" wrap="square" lIns="136205" tIns="68102" rIns="136205" bIns="68102" numCol="1" anchor="b" anchorCtr="0" compatLnSpc="1">
            <a:prstTxWarp prst="textNoShape">
              <a:avLst/>
            </a:prstTxWarp>
          </a:bodyPr>
          <a:lstStyle>
            <a:lvl1pPr algn="r">
              <a:defRPr sz="1800"/>
            </a:lvl1pPr>
          </a:lstStyle>
          <a:p>
            <a:pPr>
              <a:defRPr/>
            </a:pPr>
            <a:fld id="{BED2394B-E06C-4DC9-BCC2-551C3DED9AAD}" type="slidenum">
              <a:rPr lang="en-US"/>
              <a:pPr>
                <a:defRPr/>
              </a:pPr>
              <a:t>‹#›</a:t>
            </a:fld>
            <a:endParaRPr lang="en-US"/>
          </a:p>
        </p:txBody>
      </p:sp>
    </p:spTree>
    <p:extLst>
      <p:ext uri="{BB962C8B-B14F-4D97-AF65-F5344CB8AC3E}">
        <p14:creationId xmlns:p14="http://schemas.microsoft.com/office/powerpoint/2010/main" val="37470354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Arial" charset="0"/>
        <a:ea typeface="+mn-ea"/>
        <a:cs typeface="+mn-cs"/>
      </a:defRPr>
    </a:lvl1pPr>
    <a:lvl2pPr marL="380895" algn="l" rtl="0" eaLnBrk="0" fontAlgn="base" hangingPunct="0">
      <a:spcBef>
        <a:spcPct val="30000"/>
      </a:spcBef>
      <a:spcAft>
        <a:spcPct val="0"/>
      </a:spcAft>
      <a:defRPr sz="1000" kern="1200">
        <a:solidFill>
          <a:schemeClr val="tx1"/>
        </a:solidFill>
        <a:latin typeface="Arial" charset="0"/>
        <a:ea typeface="+mn-ea"/>
        <a:cs typeface="+mn-cs"/>
      </a:defRPr>
    </a:lvl2pPr>
    <a:lvl3pPr marL="761790" algn="l" rtl="0" eaLnBrk="0" fontAlgn="base" hangingPunct="0">
      <a:spcBef>
        <a:spcPct val="30000"/>
      </a:spcBef>
      <a:spcAft>
        <a:spcPct val="0"/>
      </a:spcAft>
      <a:defRPr sz="1000" kern="1200">
        <a:solidFill>
          <a:schemeClr val="tx1"/>
        </a:solidFill>
        <a:latin typeface="Arial" charset="0"/>
        <a:ea typeface="+mn-ea"/>
        <a:cs typeface="+mn-cs"/>
      </a:defRPr>
    </a:lvl3pPr>
    <a:lvl4pPr marL="1142683" algn="l" rtl="0" eaLnBrk="0" fontAlgn="base" hangingPunct="0">
      <a:spcBef>
        <a:spcPct val="30000"/>
      </a:spcBef>
      <a:spcAft>
        <a:spcPct val="0"/>
      </a:spcAft>
      <a:defRPr sz="1000" kern="1200">
        <a:solidFill>
          <a:schemeClr val="tx1"/>
        </a:solidFill>
        <a:latin typeface="Arial" charset="0"/>
        <a:ea typeface="+mn-ea"/>
        <a:cs typeface="+mn-cs"/>
      </a:defRPr>
    </a:lvl4pPr>
    <a:lvl5pPr marL="1523573" algn="l" rtl="0" eaLnBrk="0" fontAlgn="base" hangingPunct="0">
      <a:spcBef>
        <a:spcPct val="30000"/>
      </a:spcBef>
      <a:spcAft>
        <a:spcPct val="0"/>
      </a:spcAft>
      <a:defRPr sz="1000" kern="1200">
        <a:solidFill>
          <a:schemeClr val="tx1"/>
        </a:solidFill>
        <a:latin typeface="Arial" charset="0"/>
        <a:ea typeface="+mn-ea"/>
        <a:cs typeface="+mn-cs"/>
      </a:defRPr>
    </a:lvl5pPr>
    <a:lvl6pPr marL="1904467" algn="l" defTabSz="761790" rtl="0" eaLnBrk="1" latinLnBrk="0" hangingPunct="1">
      <a:defRPr sz="1000" kern="1200">
        <a:solidFill>
          <a:schemeClr val="tx1"/>
        </a:solidFill>
        <a:latin typeface="+mn-lt"/>
        <a:ea typeface="+mn-ea"/>
        <a:cs typeface="+mn-cs"/>
      </a:defRPr>
    </a:lvl6pPr>
    <a:lvl7pPr marL="2285362" algn="l" defTabSz="761790" rtl="0" eaLnBrk="1" latinLnBrk="0" hangingPunct="1">
      <a:defRPr sz="1000" kern="1200">
        <a:solidFill>
          <a:schemeClr val="tx1"/>
        </a:solidFill>
        <a:latin typeface="+mn-lt"/>
        <a:ea typeface="+mn-ea"/>
        <a:cs typeface="+mn-cs"/>
      </a:defRPr>
    </a:lvl7pPr>
    <a:lvl8pPr marL="2666253" algn="l" defTabSz="761790" rtl="0" eaLnBrk="1" latinLnBrk="0" hangingPunct="1">
      <a:defRPr sz="1000" kern="1200">
        <a:solidFill>
          <a:schemeClr val="tx1"/>
        </a:solidFill>
        <a:latin typeface="+mn-lt"/>
        <a:ea typeface="+mn-ea"/>
        <a:cs typeface="+mn-cs"/>
      </a:defRPr>
    </a:lvl8pPr>
    <a:lvl9pPr marL="3047146" algn="l" defTabSz="761790" rtl="0" eaLnBrk="1" latinLnBrk="0" hangingPunct="1">
      <a:defRPr sz="10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42900" y="1457331"/>
            <a:ext cx="8458200" cy="1102519"/>
          </a:xfrm>
        </p:spPr>
        <p:txBody>
          <a:bodyPr/>
          <a:lstStyle>
            <a:lvl1pPr>
              <a:defRPr sz="3300">
                <a:solidFill>
                  <a:schemeClr val="tx2"/>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42900" y="2774158"/>
            <a:ext cx="8458200" cy="1114425"/>
          </a:xfrm>
          <a:ln/>
        </p:spPr>
        <p:txBody>
          <a:bodyPr/>
          <a:lstStyle>
            <a:lvl1pPr marL="0" indent="0">
              <a:buFontTx/>
              <a:buNone/>
              <a:defRPr b="1"/>
            </a:lvl1pPr>
          </a:lstStyle>
          <a:p>
            <a:r>
              <a:rPr lang="en-US"/>
              <a:t>Click to edit Master subtitle style</a:t>
            </a:r>
          </a:p>
        </p:txBody>
      </p:sp>
      <p:sp>
        <p:nvSpPr>
          <p:cNvPr id="7" name="Rectangle 24"/>
          <p:cNvSpPr>
            <a:spLocks noGrp="1" noChangeArrowheads="1"/>
          </p:cNvSpPr>
          <p:nvPr>
            <p:ph type="sldNum" sz="quarter" idx="10"/>
          </p:nvPr>
        </p:nvSpPr>
        <p:spPr>
          <a:xfrm>
            <a:off x="6642100" y="4439927"/>
            <a:ext cx="2133600" cy="154782"/>
          </a:xfrm>
        </p:spPr>
        <p:txBody>
          <a:bodyPr/>
          <a:lstStyle>
            <a:lvl1pPr>
              <a:defRPr/>
            </a:lvl1pPr>
          </a:lstStyle>
          <a:p>
            <a:pPr>
              <a:defRPr/>
            </a:pPr>
            <a:fld id="{03BA23CF-AA30-4A18-B744-605C3E9DBF07}" type="slidenum">
              <a:rPr lang="en-US"/>
              <a:pPr>
                <a:defRPr/>
              </a:pPr>
              <a:t>‹#›</a:t>
            </a:fld>
            <a:endParaRPr lang="en-US"/>
          </a:p>
        </p:txBody>
      </p:sp>
      <p:sp>
        <p:nvSpPr>
          <p:cNvPr id="2" name="TextBox 1">
            <a:extLst>
              <a:ext uri="{FF2B5EF4-FFF2-40B4-BE49-F238E27FC236}">
                <a16:creationId xmlns:a16="http://schemas.microsoft.com/office/drawing/2014/main" id="{D56687D7-76F0-8040-93B6-084C7529F854}"/>
              </a:ext>
            </a:extLst>
          </p:cNvPr>
          <p:cNvSpPr txBox="1"/>
          <p:nvPr userDrawn="1"/>
        </p:nvSpPr>
        <p:spPr>
          <a:xfrm>
            <a:off x="4705815" y="4780156"/>
            <a:ext cx="184731" cy="369332"/>
          </a:xfrm>
          <a:prstGeom prst="rect">
            <a:avLst/>
          </a:prstGeom>
          <a:noFill/>
        </p:spPr>
        <p:txBody>
          <a:bodyPr wrap="none" rtlCol="0">
            <a:spAutoFit/>
          </a:bodyPr>
          <a:lstStyle/>
          <a:p>
            <a:endParaRPr lang="en-US" dirty="0"/>
          </a:p>
        </p:txBody>
      </p:sp>
      <p:pic>
        <p:nvPicPr>
          <p:cNvPr id="6" name="Picture 27" descr="ti_logo_powerpoint_1_line.png"/>
          <p:cNvPicPr>
            <a:picLocks noChangeAspect="1"/>
          </p:cNvPicPr>
          <p:nvPr userDrawn="1"/>
        </p:nvPicPr>
        <p:blipFill>
          <a:blip r:embed="rId3" cstate="print"/>
          <a:srcRect/>
          <a:stretch>
            <a:fillRect/>
          </a:stretch>
        </p:blipFill>
        <p:spPr bwMode="auto">
          <a:xfrm>
            <a:off x="7329362" y="4782264"/>
            <a:ext cx="1562364" cy="193146"/>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5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42900" y="1457331"/>
            <a:ext cx="8458200" cy="1102519"/>
          </a:xfrm>
        </p:spPr>
        <p:txBody>
          <a:bodyPr/>
          <a:lstStyle>
            <a:lvl1pPr>
              <a:defRPr sz="3300">
                <a:solidFill>
                  <a:schemeClr val="tx2"/>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42900" y="2774158"/>
            <a:ext cx="8458200" cy="1114425"/>
          </a:xfrm>
          <a:ln/>
        </p:spPr>
        <p:txBody>
          <a:bodyPr/>
          <a:lstStyle>
            <a:lvl1pPr marL="0" indent="0">
              <a:buFontTx/>
              <a:buNone/>
              <a:defRPr b="1"/>
            </a:lvl1pPr>
          </a:lstStyle>
          <a:p>
            <a:r>
              <a:rPr lang="en-US"/>
              <a:t>Click to edit Master subtitle style</a:t>
            </a:r>
          </a:p>
        </p:txBody>
      </p:sp>
      <p:sp>
        <p:nvSpPr>
          <p:cNvPr id="5" name="Rectangle 24">
            <a:extLst>
              <a:ext uri="{FF2B5EF4-FFF2-40B4-BE49-F238E27FC236}">
                <a16:creationId xmlns:a16="http://schemas.microsoft.com/office/drawing/2014/main" id="{73F1F293-7B5B-6248-AEF0-BCB7B73543E3}"/>
              </a:ext>
            </a:extLst>
          </p:cNvPr>
          <p:cNvSpPr>
            <a:spLocks noGrp="1" noChangeArrowheads="1"/>
          </p:cNvSpPr>
          <p:nvPr>
            <p:ph type="sldNum" sz="quarter" idx="10"/>
          </p:nvPr>
        </p:nvSpPr>
        <p:spPr>
          <a:xfrm>
            <a:off x="6642100" y="4439927"/>
            <a:ext cx="2133600" cy="154782"/>
          </a:xfrm>
        </p:spPr>
        <p:txBody>
          <a:bodyPr/>
          <a:lstStyle>
            <a:lvl1pPr>
              <a:defRPr/>
            </a:lvl1pPr>
          </a:lstStyle>
          <a:p>
            <a:pPr>
              <a:defRPr/>
            </a:pPr>
            <a:fld id="{03BA23CF-AA30-4A18-B744-605C3E9DBF07}" type="slidenum">
              <a:rPr lang="en-US"/>
              <a:pPr>
                <a:defRPr/>
              </a:pPr>
              <a:t>‹#›</a:t>
            </a:fld>
            <a:endParaRPr lang="en-US"/>
          </a:p>
        </p:txBody>
      </p:sp>
      <p:pic>
        <p:nvPicPr>
          <p:cNvPr id="6" name="Picture 27" descr="ti_logo_powerpoint_1_line.png"/>
          <p:cNvPicPr>
            <a:picLocks noChangeAspect="1"/>
          </p:cNvPicPr>
          <p:nvPr userDrawn="1"/>
        </p:nvPicPr>
        <p:blipFill>
          <a:blip r:embed="rId3" cstate="print"/>
          <a:srcRect/>
          <a:stretch>
            <a:fillRect/>
          </a:stretch>
        </p:blipFill>
        <p:spPr bwMode="auto">
          <a:xfrm>
            <a:off x="7329362" y="4782264"/>
            <a:ext cx="1562364" cy="193146"/>
          </a:xfrm>
          <a:prstGeom prst="rect">
            <a:avLst/>
          </a:prstGeom>
          <a:noFill/>
          <a:ln w="9525">
            <a:noFill/>
            <a:miter lim="800000"/>
            <a:headEnd/>
            <a:tailEnd/>
          </a:ln>
        </p:spPr>
      </p:pic>
    </p:spTree>
    <p:extLst>
      <p:ext uri="{BB962C8B-B14F-4D97-AF65-F5344CB8AC3E}">
        <p14:creationId xmlns:p14="http://schemas.microsoft.com/office/powerpoint/2010/main" val="656105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subTitle" idx="1"/>
          </p:nvPr>
        </p:nvSpPr>
        <p:spPr>
          <a:xfrm>
            <a:off x="342900" y="2774158"/>
            <a:ext cx="8458200" cy="1114425"/>
          </a:xfrm>
          <a:ln/>
        </p:spPr>
        <p:txBody>
          <a:bodyPr/>
          <a:lstStyle>
            <a:lvl1pPr marL="0" indent="0">
              <a:buFontTx/>
              <a:buNone/>
              <a:defRPr b="1"/>
            </a:lvl1pPr>
          </a:lstStyle>
          <a:p>
            <a:r>
              <a:rPr lang="en-US"/>
              <a:t>Click to edit Master subtitle style</a:t>
            </a:r>
          </a:p>
        </p:txBody>
      </p:sp>
      <p:sp>
        <p:nvSpPr>
          <p:cNvPr id="10" name="Rectangle 2"/>
          <p:cNvSpPr>
            <a:spLocks noGrp="1" noChangeArrowheads="1"/>
          </p:cNvSpPr>
          <p:nvPr>
            <p:ph type="ctrTitle"/>
          </p:nvPr>
        </p:nvSpPr>
        <p:spPr>
          <a:xfrm>
            <a:off x="342900" y="1457331"/>
            <a:ext cx="8458200" cy="1102519"/>
          </a:xfrm>
        </p:spPr>
        <p:txBody>
          <a:bodyPr/>
          <a:lstStyle>
            <a:lvl1pPr>
              <a:defRPr sz="3300">
                <a:solidFill>
                  <a:schemeClr val="tx2"/>
                </a:solidFill>
              </a:defRPr>
            </a:lvl1pPr>
          </a:lstStyle>
          <a:p>
            <a:r>
              <a:rPr lang="en-US"/>
              <a:t>Click to edit Master title style</a:t>
            </a:r>
            <a:endParaRPr lang="en-US" dirty="0"/>
          </a:p>
        </p:txBody>
      </p:sp>
      <p:sp>
        <p:nvSpPr>
          <p:cNvPr id="5" name="Rectangle 24">
            <a:extLst>
              <a:ext uri="{FF2B5EF4-FFF2-40B4-BE49-F238E27FC236}">
                <a16:creationId xmlns:a16="http://schemas.microsoft.com/office/drawing/2014/main" id="{7815B5F2-A5A7-1E49-BC30-BA3F75996177}"/>
              </a:ext>
            </a:extLst>
          </p:cNvPr>
          <p:cNvSpPr>
            <a:spLocks noGrp="1" noChangeArrowheads="1"/>
          </p:cNvSpPr>
          <p:nvPr>
            <p:ph type="sldNum" sz="quarter" idx="10"/>
          </p:nvPr>
        </p:nvSpPr>
        <p:spPr>
          <a:xfrm>
            <a:off x="6642100" y="4439927"/>
            <a:ext cx="2133600" cy="154782"/>
          </a:xfrm>
        </p:spPr>
        <p:txBody>
          <a:bodyPr/>
          <a:lstStyle>
            <a:lvl1pPr>
              <a:defRPr>
                <a:solidFill>
                  <a:schemeClr val="tx1"/>
                </a:solidFill>
              </a:defRPr>
            </a:lvl1pPr>
          </a:lstStyle>
          <a:p>
            <a:pPr>
              <a:defRPr/>
            </a:pPr>
            <a:fld id="{03BA23CF-AA30-4A18-B744-605C3E9DBF07}" type="slidenum">
              <a:rPr lang="en-US" smtClean="0"/>
              <a:pPr>
                <a:defRPr/>
              </a:pPr>
              <a:t>‹#›</a:t>
            </a:fld>
            <a:endParaRPr lang="en-US"/>
          </a:p>
        </p:txBody>
      </p:sp>
      <p:pic>
        <p:nvPicPr>
          <p:cNvPr id="6" name="Picture 27" descr="ti_logo_powerpoint_1_line.png"/>
          <p:cNvPicPr>
            <a:picLocks noChangeAspect="1"/>
          </p:cNvPicPr>
          <p:nvPr userDrawn="1"/>
        </p:nvPicPr>
        <p:blipFill>
          <a:blip r:embed="rId3" cstate="print"/>
          <a:srcRect/>
          <a:stretch>
            <a:fillRect/>
          </a:stretch>
        </p:blipFill>
        <p:spPr bwMode="auto">
          <a:xfrm>
            <a:off x="7329362" y="4782264"/>
            <a:ext cx="1562364" cy="193146"/>
          </a:xfrm>
          <a:prstGeom prst="rect">
            <a:avLst/>
          </a:prstGeom>
          <a:noFill/>
          <a:ln w="9525">
            <a:noFill/>
            <a:miter lim="800000"/>
            <a:headEnd/>
            <a:tailEnd/>
          </a:ln>
        </p:spPr>
      </p:pic>
    </p:spTree>
    <p:extLst>
      <p:ext uri="{BB962C8B-B14F-4D97-AF65-F5344CB8AC3E}">
        <p14:creationId xmlns:p14="http://schemas.microsoft.com/office/powerpoint/2010/main" val="3546851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42900" y="1457331"/>
            <a:ext cx="8458200" cy="1102519"/>
          </a:xfrm>
        </p:spPr>
        <p:txBody>
          <a:bodyPr/>
          <a:lstStyle>
            <a:lvl1pPr>
              <a:defRPr sz="3300">
                <a:solidFill>
                  <a:schemeClr val="tx2"/>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42900" y="2774158"/>
            <a:ext cx="8458200" cy="1114425"/>
          </a:xfrm>
          <a:ln/>
        </p:spPr>
        <p:txBody>
          <a:bodyPr/>
          <a:lstStyle>
            <a:lvl1pPr marL="0" indent="0">
              <a:buFontTx/>
              <a:buNone/>
              <a:defRPr b="1"/>
            </a:lvl1pPr>
          </a:lstStyle>
          <a:p>
            <a:r>
              <a:rPr lang="en-US"/>
              <a:t>Click to edit Master subtitle style</a:t>
            </a:r>
          </a:p>
        </p:txBody>
      </p:sp>
      <p:sp>
        <p:nvSpPr>
          <p:cNvPr id="5" name="Rectangle 24">
            <a:extLst>
              <a:ext uri="{FF2B5EF4-FFF2-40B4-BE49-F238E27FC236}">
                <a16:creationId xmlns:a16="http://schemas.microsoft.com/office/drawing/2014/main" id="{73F1F293-7B5B-6248-AEF0-BCB7B73543E3}"/>
              </a:ext>
            </a:extLst>
          </p:cNvPr>
          <p:cNvSpPr>
            <a:spLocks noGrp="1" noChangeArrowheads="1"/>
          </p:cNvSpPr>
          <p:nvPr>
            <p:ph type="sldNum" sz="quarter" idx="10"/>
          </p:nvPr>
        </p:nvSpPr>
        <p:spPr>
          <a:xfrm>
            <a:off x="6642100" y="4439927"/>
            <a:ext cx="2133600" cy="154782"/>
          </a:xfrm>
        </p:spPr>
        <p:txBody>
          <a:bodyPr/>
          <a:lstStyle>
            <a:lvl1pPr>
              <a:defRPr/>
            </a:lvl1pPr>
          </a:lstStyle>
          <a:p>
            <a:pPr>
              <a:defRPr/>
            </a:pPr>
            <a:fld id="{03BA23CF-AA30-4A18-B744-605C3E9DBF07}" type="slidenum">
              <a:rPr lang="en-US"/>
              <a:pPr>
                <a:defRPr/>
              </a:pPr>
              <a:t>‹#›</a:t>
            </a:fld>
            <a:endParaRPr lang="en-US"/>
          </a:p>
        </p:txBody>
      </p:sp>
      <p:pic>
        <p:nvPicPr>
          <p:cNvPr id="6" name="Picture 5" descr="A picture containing drawing, cup&#10;&#10;Description automatically generated">
            <a:extLst>
              <a:ext uri="{FF2B5EF4-FFF2-40B4-BE49-F238E27FC236}">
                <a16:creationId xmlns:a16="http://schemas.microsoft.com/office/drawing/2014/main" id="{7CC34E39-7310-7442-846F-66689DD005D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29868" y="4782676"/>
            <a:ext cx="1563597" cy="191106"/>
          </a:xfrm>
          <a:prstGeom prst="rect">
            <a:avLst/>
          </a:prstGeom>
        </p:spPr>
      </p:pic>
    </p:spTree>
    <p:extLst>
      <p:ext uri="{BB962C8B-B14F-4D97-AF65-F5344CB8AC3E}">
        <p14:creationId xmlns:p14="http://schemas.microsoft.com/office/powerpoint/2010/main" val="796813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333378" y="786357"/>
            <a:ext cx="8467725" cy="3709449"/>
          </a:xfrm>
        </p:spPr>
        <p:txBody>
          <a:bodyPr/>
          <a:lstStyle>
            <a:lvl1pPr>
              <a:spcBef>
                <a:spcPts val="667"/>
              </a:spcBef>
              <a:defRPr/>
            </a:lvl1pPr>
            <a:lvl3pPr>
              <a:defRPr sz="1500"/>
            </a:lvl3pPr>
            <a:lvl4pPr>
              <a:defRPr sz="1500"/>
            </a:lvl4pPr>
            <a:lvl5pPr>
              <a:defRPr sz="15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2B97888F-6AF7-4263-B69D-592D8C33BAC7}" type="slidenum">
              <a:rPr lang="en-US"/>
              <a:pPr>
                <a:defRPr/>
              </a:pPr>
              <a:t>‹#›</a:t>
            </a:fld>
            <a:endParaRPr lang="en-US"/>
          </a:p>
        </p:txBody>
      </p:sp>
      <p:pic>
        <p:nvPicPr>
          <p:cNvPr id="5" name="Picture 27" descr="ti_logo_powerpoint_1_line.png"/>
          <p:cNvPicPr>
            <a:picLocks noChangeAspect="1"/>
          </p:cNvPicPr>
          <p:nvPr userDrawn="1"/>
        </p:nvPicPr>
        <p:blipFill>
          <a:blip r:embed="rId2" cstate="print"/>
          <a:srcRect/>
          <a:stretch>
            <a:fillRect/>
          </a:stretch>
        </p:blipFill>
        <p:spPr bwMode="auto">
          <a:xfrm>
            <a:off x="7329362" y="4782264"/>
            <a:ext cx="1562364" cy="193146"/>
          </a:xfrm>
          <a:prstGeom prst="rect">
            <a:avLst/>
          </a:prstGeom>
          <a:noFill/>
          <a:ln w="9525">
            <a:noFill/>
            <a:miter lim="800000"/>
            <a:headEnd/>
            <a:tailEnd/>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333375" y="889398"/>
            <a:ext cx="4157663" cy="3519488"/>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500" smtClean="0">
                <a:solidFill>
                  <a:schemeClr val="tx1"/>
                </a:solidFill>
                <a:latin typeface="+mn-lt"/>
                <a:ea typeface="+mn-ea"/>
                <a:cs typeface="+mn-cs"/>
              </a:defRPr>
            </a:lvl2pPr>
            <a:lvl3pPr algn="l" rtl="0" eaLnBrk="0" fontAlgn="base" hangingPunct="0">
              <a:spcAft>
                <a:spcPct val="0"/>
              </a:spcAft>
              <a:defRPr lang="en-US" sz="1500" smtClean="0">
                <a:solidFill>
                  <a:schemeClr val="tx1"/>
                </a:solidFill>
                <a:latin typeface="+mn-lt"/>
                <a:ea typeface="+mn-ea"/>
                <a:cs typeface="+mn-cs"/>
              </a:defRPr>
            </a:lvl3pPr>
            <a:lvl4pPr algn="l" rtl="0" eaLnBrk="0" fontAlgn="base" hangingPunct="0">
              <a:spcAft>
                <a:spcPct val="0"/>
              </a:spcAft>
              <a:defRPr lang="en-US" sz="1500" smtClean="0">
                <a:solidFill>
                  <a:schemeClr val="tx1"/>
                </a:solidFill>
                <a:latin typeface="+mn-lt"/>
                <a:ea typeface="+mn-ea"/>
                <a:cs typeface="+mn-cs"/>
              </a:defRPr>
            </a:lvl4pPr>
            <a:lvl5pPr algn="l" rtl="0" eaLnBrk="0" fontAlgn="base" hangingPunct="0">
              <a:spcAft>
                <a:spcPct val="0"/>
              </a:spcAft>
              <a:defRPr lang="en-US" sz="1700">
                <a:solidFill>
                  <a:schemeClr val="tx1"/>
                </a:solidFill>
                <a:latin typeface="+mn-lt"/>
                <a:ea typeface="+mn-ea"/>
                <a:cs typeface="+mn-cs"/>
              </a:defRPr>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3438" y="889398"/>
            <a:ext cx="4157662" cy="3519488"/>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500" smtClean="0">
                <a:solidFill>
                  <a:schemeClr val="tx1"/>
                </a:solidFill>
                <a:latin typeface="+mn-lt"/>
                <a:ea typeface="+mn-ea"/>
                <a:cs typeface="+mn-cs"/>
              </a:defRPr>
            </a:lvl2pPr>
            <a:lvl3pPr algn="l" rtl="0" eaLnBrk="0" fontAlgn="base" hangingPunct="0">
              <a:spcAft>
                <a:spcPct val="0"/>
              </a:spcAft>
              <a:defRPr lang="en-US" sz="1500" smtClean="0">
                <a:solidFill>
                  <a:schemeClr val="tx1"/>
                </a:solidFill>
                <a:latin typeface="+mn-lt"/>
                <a:ea typeface="+mn-ea"/>
                <a:cs typeface="+mn-cs"/>
              </a:defRPr>
            </a:lvl3pPr>
            <a:lvl4pPr algn="l" rtl="0" eaLnBrk="0" fontAlgn="base" hangingPunct="0">
              <a:spcAft>
                <a:spcPct val="0"/>
              </a:spcAft>
              <a:defRPr lang="en-US" sz="1500" smtClean="0">
                <a:solidFill>
                  <a:schemeClr val="tx1"/>
                </a:solidFill>
                <a:latin typeface="+mn-lt"/>
                <a:ea typeface="+mn-ea"/>
                <a:cs typeface="+mn-cs"/>
              </a:defRPr>
            </a:lvl4pPr>
            <a:lvl5pPr algn="l" rtl="0" eaLnBrk="0" fontAlgn="base" hangingPunct="0">
              <a:spcAft>
                <a:spcPct val="0"/>
              </a:spcAft>
              <a:defRPr lang="en-US" sz="1500">
                <a:solidFill>
                  <a:schemeClr val="tx1"/>
                </a:solidFill>
                <a:latin typeface="+mn-lt"/>
                <a:ea typeface="+mn-ea"/>
                <a:cs typeface="+mn-cs"/>
              </a:defRPr>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6"/>
          <p:cNvSpPr>
            <a:spLocks noGrp="1" noChangeArrowheads="1"/>
          </p:cNvSpPr>
          <p:nvPr>
            <p:ph type="sldNum" sz="quarter" idx="10"/>
          </p:nvPr>
        </p:nvSpPr>
        <p:spPr>
          <a:ln/>
        </p:spPr>
        <p:txBody>
          <a:bodyPr/>
          <a:lstStyle>
            <a:lvl1pPr>
              <a:defRPr/>
            </a:lvl1pPr>
          </a:lstStyle>
          <a:p>
            <a:pPr>
              <a:defRPr/>
            </a:pPr>
            <a:fld id="{B53548F6-AAA9-4A8D-A869-511B3DFE3256}" type="slidenum">
              <a:rPr lang="en-US"/>
              <a:pPr>
                <a:defRPr/>
              </a:pPr>
              <a:t>‹#›</a:t>
            </a:fld>
            <a:endParaRPr lang="en-US"/>
          </a:p>
        </p:txBody>
      </p:sp>
      <p:pic>
        <p:nvPicPr>
          <p:cNvPr id="6" name="Picture 27" descr="ti_logo_powerpoint_1_line.png"/>
          <p:cNvPicPr>
            <a:picLocks noChangeAspect="1"/>
          </p:cNvPicPr>
          <p:nvPr userDrawn="1"/>
        </p:nvPicPr>
        <p:blipFill>
          <a:blip r:embed="rId2" cstate="print"/>
          <a:srcRect/>
          <a:stretch>
            <a:fillRect/>
          </a:stretch>
        </p:blipFill>
        <p:spPr bwMode="auto">
          <a:xfrm>
            <a:off x="7329362" y="4782264"/>
            <a:ext cx="1562364" cy="193146"/>
          </a:xfrm>
          <a:prstGeom prst="rect">
            <a:avLst/>
          </a:prstGeom>
          <a:noFill/>
          <a:ln w="9525">
            <a:noFill/>
            <a:miter lim="800000"/>
            <a:headEnd/>
            <a:tailEnd/>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000" b="1"/>
            </a:lvl1pPr>
            <a:lvl2pPr marL="380895" indent="0">
              <a:buNone/>
              <a:defRPr sz="1700" b="1"/>
            </a:lvl2pPr>
            <a:lvl3pPr marL="761790" indent="0">
              <a:buNone/>
              <a:defRPr sz="1500" b="1"/>
            </a:lvl3pPr>
            <a:lvl4pPr marL="1142683" indent="0">
              <a:buNone/>
              <a:defRPr sz="1300" b="1"/>
            </a:lvl4pPr>
            <a:lvl5pPr marL="1523573" indent="0">
              <a:buNone/>
              <a:defRPr sz="1300" b="1"/>
            </a:lvl5pPr>
            <a:lvl6pPr marL="1904467" indent="0">
              <a:buNone/>
              <a:defRPr sz="1300" b="1"/>
            </a:lvl6pPr>
            <a:lvl7pPr marL="2285362" indent="0">
              <a:buNone/>
              <a:defRPr sz="1300" b="1"/>
            </a:lvl7pPr>
            <a:lvl8pPr marL="2666253" indent="0">
              <a:buNone/>
              <a:defRPr sz="1300" b="1"/>
            </a:lvl8pPr>
            <a:lvl9pPr marL="3047146" indent="0">
              <a:buNone/>
              <a:defRPr sz="1300" b="1"/>
            </a:lvl9pPr>
          </a:lstStyle>
          <a:p>
            <a:pPr lvl="0"/>
            <a:r>
              <a:rPr lang="en-US"/>
              <a:t>Edit Master text styles</a:t>
            </a:r>
          </a:p>
        </p:txBody>
      </p:sp>
      <p:sp>
        <p:nvSpPr>
          <p:cNvPr id="4" name="Content Placeholder 3"/>
          <p:cNvSpPr>
            <a:spLocks noGrp="1"/>
          </p:cNvSpPr>
          <p:nvPr>
            <p:ph sz="half" idx="2"/>
          </p:nvPr>
        </p:nvSpPr>
        <p:spPr>
          <a:xfrm>
            <a:off x="457200" y="1631157"/>
            <a:ext cx="4040188" cy="2963466"/>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700" smtClean="0">
                <a:solidFill>
                  <a:schemeClr val="tx1"/>
                </a:solidFill>
                <a:latin typeface="+mn-lt"/>
                <a:ea typeface="+mn-ea"/>
                <a:cs typeface="+mn-cs"/>
              </a:defRPr>
            </a:lvl2pPr>
            <a:lvl3pPr algn="l" rtl="0" eaLnBrk="0" fontAlgn="base" hangingPunct="0">
              <a:spcAft>
                <a:spcPct val="0"/>
              </a:spcAft>
              <a:defRPr lang="en-US" sz="1700" smtClean="0">
                <a:solidFill>
                  <a:schemeClr val="tx1"/>
                </a:solidFill>
                <a:latin typeface="+mn-lt"/>
                <a:ea typeface="+mn-ea"/>
                <a:cs typeface="+mn-cs"/>
              </a:defRPr>
            </a:lvl3pPr>
            <a:lvl4pPr algn="l" rtl="0" eaLnBrk="0" fontAlgn="base" hangingPunct="0">
              <a:spcAft>
                <a:spcPct val="0"/>
              </a:spcAft>
              <a:defRPr lang="en-US" sz="1700" smtClean="0">
                <a:solidFill>
                  <a:schemeClr val="tx1"/>
                </a:solidFill>
                <a:latin typeface="+mn-lt"/>
                <a:ea typeface="+mn-ea"/>
                <a:cs typeface="+mn-cs"/>
              </a:defRPr>
            </a:lvl4pPr>
            <a:lvl5pPr algn="l" rtl="0" eaLnBrk="0" fontAlgn="base" hangingPunct="0">
              <a:spcAft>
                <a:spcPct val="0"/>
              </a:spcAft>
              <a:defRPr lang="en-US" sz="1700">
                <a:solidFill>
                  <a:schemeClr val="tx1"/>
                </a:solidFill>
                <a:latin typeface="+mn-lt"/>
                <a:ea typeface="+mn-ea"/>
                <a:cs typeface="+mn-cs"/>
              </a:defRPr>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000" b="1"/>
            </a:lvl1pPr>
            <a:lvl2pPr marL="380895" indent="0">
              <a:buNone/>
              <a:defRPr sz="1700" b="1"/>
            </a:lvl2pPr>
            <a:lvl3pPr marL="761790" indent="0">
              <a:buNone/>
              <a:defRPr sz="1500" b="1"/>
            </a:lvl3pPr>
            <a:lvl4pPr marL="1142683" indent="0">
              <a:buNone/>
              <a:defRPr sz="1300" b="1"/>
            </a:lvl4pPr>
            <a:lvl5pPr marL="1523573" indent="0">
              <a:buNone/>
              <a:defRPr sz="1300" b="1"/>
            </a:lvl5pPr>
            <a:lvl6pPr marL="1904467" indent="0">
              <a:buNone/>
              <a:defRPr sz="1300" b="1"/>
            </a:lvl6pPr>
            <a:lvl7pPr marL="2285362" indent="0">
              <a:buNone/>
              <a:defRPr sz="1300" b="1"/>
            </a:lvl7pPr>
            <a:lvl8pPr marL="2666253" indent="0">
              <a:buNone/>
              <a:defRPr sz="1300" b="1"/>
            </a:lvl8pPr>
            <a:lvl9pPr marL="3047146" indent="0">
              <a:buNone/>
              <a:defRPr sz="1300" b="1"/>
            </a:lvl9pPr>
          </a:lstStyle>
          <a:p>
            <a:pPr lvl="0"/>
            <a:r>
              <a:rPr lang="en-US"/>
              <a:t>Edit Master text styles</a:t>
            </a:r>
          </a:p>
        </p:txBody>
      </p:sp>
      <p:sp>
        <p:nvSpPr>
          <p:cNvPr id="6" name="Content Placeholder 5"/>
          <p:cNvSpPr>
            <a:spLocks noGrp="1"/>
          </p:cNvSpPr>
          <p:nvPr>
            <p:ph sz="quarter" idx="4"/>
          </p:nvPr>
        </p:nvSpPr>
        <p:spPr>
          <a:xfrm>
            <a:off x="4645028" y="1631157"/>
            <a:ext cx="4041775" cy="2963466"/>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700" smtClean="0">
                <a:solidFill>
                  <a:schemeClr val="tx1"/>
                </a:solidFill>
                <a:latin typeface="+mn-lt"/>
                <a:ea typeface="+mn-ea"/>
                <a:cs typeface="+mn-cs"/>
              </a:defRPr>
            </a:lvl2pPr>
            <a:lvl3pPr algn="l" rtl="0" eaLnBrk="0" fontAlgn="base" hangingPunct="0">
              <a:spcAft>
                <a:spcPct val="0"/>
              </a:spcAft>
              <a:defRPr lang="en-US" sz="1700" smtClean="0">
                <a:solidFill>
                  <a:schemeClr val="tx1"/>
                </a:solidFill>
                <a:latin typeface="+mn-lt"/>
                <a:ea typeface="+mn-ea"/>
                <a:cs typeface="+mn-cs"/>
              </a:defRPr>
            </a:lvl3pPr>
            <a:lvl4pPr algn="l" rtl="0" eaLnBrk="0" fontAlgn="base" hangingPunct="0">
              <a:spcAft>
                <a:spcPct val="0"/>
              </a:spcAft>
              <a:defRPr lang="en-US" sz="1700" smtClean="0">
                <a:solidFill>
                  <a:schemeClr val="tx1"/>
                </a:solidFill>
                <a:latin typeface="+mn-lt"/>
                <a:ea typeface="+mn-ea"/>
                <a:cs typeface="+mn-cs"/>
              </a:defRPr>
            </a:lvl4pPr>
            <a:lvl5pPr algn="l" rtl="0" eaLnBrk="0" fontAlgn="base" hangingPunct="0">
              <a:spcAft>
                <a:spcPct val="0"/>
              </a:spcAft>
              <a:defRPr lang="en-US" sz="1700">
                <a:solidFill>
                  <a:schemeClr val="tx1"/>
                </a:solidFill>
                <a:latin typeface="+mn-lt"/>
                <a:ea typeface="+mn-ea"/>
                <a:cs typeface="+mn-cs"/>
              </a:defRPr>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204C35C9-3222-4444-B33E-8AB075BE83C6}" type="slidenum">
              <a:rPr lang="en-US"/>
              <a:pPr>
                <a:defRPr/>
              </a:pPr>
              <a:t>‹#›</a:t>
            </a:fld>
            <a:endParaRPr lang="en-US"/>
          </a:p>
        </p:txBody>
      </p:sp>
      <p:pic>
        <p:nvPicPr>
          <p:cNvPr id="8" name="Picture 27" descr="ti_logo_powerpoint_1_line.png"/>
          <p:cNvPicPr>
            <a:picLocks noChangeAspect="1"/>
          </p:cNvPicPr>
          <p:nvPr userDrawn="1"/>
        </p:nvPicPr>
        <p:blipFill>
          <a:blip r:embed="rId2" cstate="print"/>
          <a:srcRect/>
          <a:stretch>
            <a:fillRect/>
          </a:stretch>
        </p:blipFill>
        <p:spPr bwMode="auto">
          <a:xfrm>
            <a:off x="7329362" y="4782264"/>
            <a:ext cx="1562364" cy="193146"/>
          </a:xfrm>
          <a:prstGeom prst="rect">
            <a:avLst/>
          </a:prstGeom>
          <a:noFill/>
          <a:ln w="9525">
            <a:noFill/>
            <a:miter lim="800000"/>
            <a:headEnd/>
            <a:tailEnd/>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Rectangle 6"/>
          <p:cNvSpPr>
            <a:spLocks noGrp="1" noChangeArrowheads="1"/>
          </p:cNvSpPr>
          <p:nvPr>
            <p:ph type="sldNum" sz="quarter" idx="10"/>
          </p:nvPr>
        </p:nvSpPr>
        <p:spPr>
          <a:ln/>
        </p:spPr>
        <p:txBody>
          <a:bodyPr/>
          <a:lstStyle>
            <a:lvl1pPr>
              <a:defRPr/>
            </a:lvl1pPr>
          </a:lstStyle>
          <a:p>
            <a:pPr>
              <a:defRPr/>
            </a:pPr>
            <a:fld id="{D4C52F08-588C-488E-A5AB-DF69250DE862}" type="slidenum">
              <a:rPr lang="en-US"/>
              <a:pPr>
                <a:defRPr/>
              </a:pPr>
              <a:t>‹#›</a:t>
            </a:fld>
            <a:endParaRPr lang="en-US"/>
          </a:p>
        </p:txBody>
      </p:sp>
      <p:pic>
        <p:nvPicPr>
          <p:cNvPr id="4" name="Picture 27" descr="ti_logo_powerpoint_1_line.png"/>
          <p:cNvPicPr>
            <a:picLocks noChangeAspect="1"/>
          </p:cNvPicPr>
          <p:nvPr userDrawn="1"/>
        </p:nvPicPr>
        <p:blipFill>
          <a:blip r:embed="rId2" cstate="print"/>
          <a:srcRect/>
          <a:stretch>
            <a:fillRect/>
          </a:stretch>
        </p:blipFill>
        <p:spPr bwMode="auto">
          <a:xfrm>
            <a:off x="7329362" y="4782264"/>
            <a:ext cx="1562364" cy="193146"/>
          </a:xfrm>
          <a:prstGeom prst="rect">
            <a:avLst/>
          </a:prstGeom>
          <a:noFill/>
          <a:ln w="9525">
            <a:noFill/>
            <a:miter lim="800000"/>
            <a:headEnd/>
            <a:tailEnd/>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8"/>
          </a:xfrm>
        </p:spPr>
        <p:txBody>
          <a:bodyPr anchor="b"/>
          <a:lstStyle>
            <a:lvl1pPr algn="l">
              <a:defRPr sz="2700" b="1">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3575050" y="204788"/>
            <a:ext cx="5111750" cy="4389835"/>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500" smtClean="0">
                <a:solidFill>
                  <a:schemeClr val="tx1"/>
                </a:solidFill>
                <a:latin typeface="+mn-lt"/>
                <a:ea typeface="+mn-ea"/>
                <a:cs typeface="+mn-cs"/>
              </a:defRPr>
            </a:lvl2pPr>
            <a:lvl3pPr algn="l" rtl="0" eaLnBrk="0" fontAlgn="base" hangingPunct="0">
              <a:spcAft>
                <a:spcPct val="0"/>
              </a:spcAft>
              <a:defRPr lang="en-US" sz="1500" smtClean="0">
                <a:solidFill>
                  <a:schemeClr val="tx1"/>
                </a:solidFill>
                <a:latin typeface="+mn-lt"/>
                <a:ea typeface="+mn-ea"/>
                <a:cs typeface="+mn-cs"/>
              </a:defRPr>
            </a:lvl3pPr>
            <a:lvl4pPr algn="l" rtl="0" eaLnBrk="0" fontAlgn="base" hangingPunct="0">
              <a:spcAft>
                <a:spcPct val="0"/>
              </a:spcAft>
              <a:defRPr lang="en-US" sz="1500" smtClean="0">
                <a:solidFill>
                  <a:schemeClr val="tx1"/>
                </a:solidFill>
                <a:latin typeface="+mn-lt"/>
                <a:ea typeface="+mn-ea"/>
                <a:cs typeface="+mn-cs"/>
              </a:defRPr>
            </a:lvl4pPr>
            <a:lvl5pPr algn="l" rtl="0" eaLnBrk="0" fontAlgn="base" hangingPunct="0">
              <a:spcAft>
                <a:spcPct val="0"/>
              </a:spcAft>
              <a:defRPr lang="en-US" sz="1500">
                <a:solidFill>
                  <a:schemeClr val="tx1"/>
                </a:solidFill>
                <a:latin typeface="+mn-lt"/>
                <a:ea typeface="+mn-ea"/>
                <a:cs typeface="+mn-cs"/>
              </a:defRPr>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076325"/>
            <a:ext cx="3008313" cy="3518298"/>
          </a:xfrm>
        </p:spPr>
        <p:txBody>
          <a:bodyPr/>
          <a:lstStyle>
            <a:lvl1pPr marL="0" indent="0">
              <a:buNone/>
              <a:defRPr sz="1700"/>
            </a:lvl1pPr>
            <a:lvl2pPr marL="380895" indent="0">
              <a:buNone/>
              <a:defRPr sz="1000"/>
            </a:lvl2pPr>
            <a:lvl3pPr marL="761790" indent="0">
              <a:buNone/>
              <a:defRPr sz="800"/>
            </a:lvl3pPr>
            <a:lvl4pPr marL="1142683" indent="0">
              <a:buNone/>
              <a:defRPr sz="700"/>
            </a:lvl4pPr>
            <a:lvl5pPr marL="1523573" indent="0">
              <a:buNone/>
              <a:defRPr sz="700"/>
            </a:lvl5pPr>
            <a:lvl6pPr marL="1904467" indent="0">
              <a:buNone/>
              <a:defRPr sz="700"/>
            </a:lvl6pPr>
            <a:lvl7pPr marL="2285362" indent="0">
              <a:buNone/>
              <a:defRPr sz="700"/>
            </a:lvl7pPr>
            <a:lvl8pPr marL="2666253" indent="0">
              <a:buNone/>
              <a:defRPr sz="700"/>
            </a:lvl8pPr>
            <a:lvl9pPr marL="3047146" indent="0">
              <a:buNone/>
              <a:defRPr sz="700"/>
            </a:lvl9pPr>
          </a:lstStyle>
          <a:p>
            <a:pPr lvl="0"/>
            <a:r>
              <a:rPr lang="en-US"/>
              <a:t>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9B97EEC-B5BC-42C5-B73F-31CC660D4D8A}" type="slidenum">
              <a:rPr lang="en-US"/>
              <a:pPr>
                <a:defRPr/>
              </a:pPr>
              <a:t>‹#›</a:t>
            </a:fld>
            <a:endParaRPr lang="en-US"/>
          </a:p>
        </p:txBody>
      </p:sp>
      <p:pic>
        <p:nvPicPr>
          <p:cNvPr id="6" name="Picture 27" descr="ti_logo_powerpoint_1_line.png"/>
          <p:cNvPicPr>
            <a:picLocks noChangeAspect="1"/>
          </p:cNvPicPr>
          <p:nvPr userDrawn="1"/>
        </p:nvPicPr>
        <p:blipFill>
          <a:blip r:embed="rId2" cstate="print"/>
          <a:srcRect/>
          <a:stretch>
            <a:fillRect/>
          </a:stretch>
        </p:blipFill>
        <p:spPr bwMode="auto">
          <a:xfrm>
            <a:off x="7329362" y="4782264"/>
            <a:ext cx="1562364" cy="193146"/>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31775" y="107163"/>
            <a:ext cx="8458200" cy="610791"/>
          </a:xfrm>
          <a:prstGeom prst="rect">
            <a:avLst/>
          </a:prstGeom>
          <a:noFill/>
          <a:ln w="9525">
            <a:noFill/>
            <a:miter lim="800000"/>
            <a:headEnd/>
            <a:tailEnd/>
          </a:ln>
        </p:spPr>
        <p:txBody>
          <a:bodyPr vert="horz" wrap="square" lIns="76179" tIns="38088" rIns="76179" bIns="38088" numCol="1" anchor="ctr"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333378" y="794149"/>
            <a:ext cx="8467725" cy="3701653"/>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30" name="Rectangle 6"/>
          <p:cNvSpPr>
            <a:spLocks noGrp="1" noChangeArrowheads="1"/>
          </p:cNvSpPr>
          <p:nvPr>
            <p:ph type="sldNum" sz="quarter" idx="4"/>
          </p:nvPr>
        </p:nvSpPr>
        <p:spPr bwMode="auto">
          <a:xfrm>
            <a:off x="6667503" y="4442792"/>
            <a:ext cx="2133600" cy="154782"/>
          </a:xfrm>
          <a:prstGeom prst="rect">
            <a:avLst/>
          </a:prstGeom>
          <a:noFill/>
          <a:ln w="9525">
            <a:noFill/>
            <a:miter lim="800000"/>
            <a:headEnd/>
            <a:tailEnd/>
          </a:ln>
          <a:effectLst/>
        </p:spPr>
        <p:txBody>
          <a:bodyPr vert="horz" wrap="square" lIns="76179" tIns="38088" rIns="76179" bIns="38088" numCol="1" anchor="t" anchorCtr="0" compatLnSpc="1">
            <a:prstTxWarp prst="textNoShape">
              <a:avLst/>
            </a:prstTxWarp>
          </a:bodyPr>
          <a:lstStyle>
            <a:lvl1pPr algn="r">
              <a:defRPr sz="700"/>
            </a:lvl1pPr>
          </a:lstStyle>
          <a:p>
            <a:pPr>
              <a:defRPr/>
            </a:pPr>
            <a:fld id="{B6C70261-DCF8-4A97-9502-E8EEF2364CDE}" type="slidenum">
              <a:rPr lang="en-US"/>
              <a:pPr>
                <a:defRPr/>
              </a:pPr>
              <a:t>‹#›</a:t>
            </a:fld>
            <a:endParaRPr lang="en-US"/>
          </a:p>
        </p:txBody>
      </p:sp>
      <p:cxnSp>
        <p:nvCxnSpPr>
          <p:cNvPr id="3" name="Straight Connector 2">
            <a:extLst>
              <a:ext uri="{FF2B5EF4-FFF2-40B4-BE49-F238E27FC236}">
                <a16:creationId xmlns:a16="http://schemas.microsoft.com/office/drawing/2014/main" id="{92663C74-62AB-B64B-BCBB-0866ABE6E2D3}"/>
              </a:ext>
            </a:extLst>
          </p:cNvPr>
          <p:cNvCxnSpPr>
            <a:cxnSpLocks/>
          </p:cNvCxnSpPr>
          <p:nvPr userDrawn="1"/>
        </p:nvCxnSpPr>
        <p:spPr>
          <a:xfrm>
            <a:off x="0" y="4656947"/>
            <a:ext cx="892889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 Box 31">
            <a:extLst>
              <a:ext uri="{FF2B5EF4-FFF2-40B4-BE49-F238E27FC236}">
                <a16:creationId xmlns:a16="http://schemas.microsoft.com/office/drawing/2014/main" id="{BBEA79FD-0CFB-464E-959F-0C18C604804A}"/>
              </a:ext>
            </a:extLst>
          </p:cNvPr>
          <p:cNvSpPr txBox="1">
            <a:spLocks noChangeArrowheads="1"/>
          </p:cNvSpPr>
          <p:nvPr userDrawn="1"/>
        </p:nvSpPr>
        <p:spPr bwMode="auto">
          <a:xfrm>
            <a:off x="334013" y="4656947"/>
            <a:ext cx="2111375" cy="184642"/>
          </a:xfrm>
          <a:prstGeom prst="rect">
            <a:avLst/>
          </a:prstGeom>
          <a:noFill/>
          <a:ln w="9525">
            <a:noFill/>
            <a:miter lim="800000"/>
            <a:headEnd/>
            <a:tailEnd/>
          </a:ln>
          <a:effectLst/>
        </p:spPr>
        <p:txBody>
          <a:bodyPr lIns="76179" tIns="38088" rIns="76179" bIns="38088">
            <a:spAutoFit/>
          </a:bodyPr>
          <a:lstStyle/>
          <a:p>
            <a:pPr marL="0" marR="0" indent="0" algn="l" defTabSz="761790" rtl="0" eaLnBrk="1" fontAlgn="base" latinLnBrk="0" hangingPunct="1">
              <a:lnSpc>
                <a:spcPct val="100000"/>
              </a:lnSpc>
              <a:spcBef>
                <a:spcPct val="50000"/>
              </a:spcBef>
              <a:spcAft>
                <a:spcPct val="0"/>
              </a:spcAft>
              <a:buClrTx/>
              <a:buSzTx/>
              <a:buFontTx/>
              <a:buNone/>
              <a:tabLst/>
              <a:defRPr/>
            </a:pPr>
            <a:r>
              <a:rPr lang="en-US" sz="700" dirty="0"/>
              <a:t>TI Information – Selective Disclosure</a:t>
            </a:r>
          </a:p>
        </p:txBody>
      </p:sp>
    </p:spTree>
  </p:cSld>
  <p:clrMap bg1="lt1" tx1="dk1" bg2="lt2" tx2="dk2" accent1="accent1" accent2="accent2" accent3="accent3" accent4="accent4" accent5="accent5" accent6="accent6" hlink="hlink" folHlink="folHlink"/>
  <p:sldLayoutIdLst>
    <p:sldLayoutId id="2147483719" r:id="rId1"/>
    <p:sldLayoutId id="2147483726" r:id="rId2"/>
    <p:sldLayoutId id="2147483735" r:id="rId3"/>
    <p:sldLayoutId id="2147483750" r:id="rId4"/>
    <p:sldLayoutId id="2147483709" r:id="rId5"/>
    <p:sldLayoutId id="2147483711" r:id="rId6"/>
    <p:sldLayoutId id="2147483712" r:id="rId7"/>
    <p:sldLayoutId id="2147483713" r:id="rId8"/>
    <p:sldLayoutId id="2147483715" r:id="rId9"/>
  </p:sldLayoutIdLst>
  <p:hf hdr="0" ftr="0" dt="0"/>
  <p:txStyles>
    <p:titleStyle>
      <a:lvl1pPr algn="l" rtl="0" eaLnBrk="1" fontAlgn="base" hangingPunct="1">
        <a:lnSpc>
          <a:spcPct val="85000"/>
        </a:lnSpc>
        <a:spcBef>
          <a:spcPct val="0"/>
        </a:spcBef>
        <a:spcAft>
          <a:spcPct val="0"/>
        </a:spcAft>
        <a:defRPr sz="2700" b="1">
          <a:solidFill>
            <a:schemeClr val="tx2"/>
          </a:solidFill>
          <a:latin typeface="+mj-lt"/>
          <a:ea typeface="+mj-ea"/>
          <a:cs typeface="+mj-cs"/>
        </a:defRPr>
      </a:lvl1pPr>
      <a:lvl2pPr algn="l" rtl="0" eaLnBrk="1" fontAlgn="base" hangingPunct="1">
        <a:lnSpc>
          <a:spcPct val="85000"/>
        </a:lnSpc>
        <a:spcBef>
          <a:spcPct val="0"/>
        </a:spcBef>
        <a:spcAft>
          <a:spcPct val="0"/>
        </a:spcAft>
        <a:defRPr sz="2700" b="1">
          <a:solidFill>
            <a:schemeClr val="tx2"/>
          </a:solidFill>
          <a:latin typeface="Arial" charset="0"/>
        </a:defRPr>
      </a:lvl2pPr>
      <a:lvl3pPr algn="l" rtl="0" eaLnBrk="1" fontAlgn="base" hangingPunct="1">
        <a:lnSpc>
          <a:spcPct val="85000"/>
        </a:lnSpc>
        <a:spcBef>
          <a:spcPct val="0"/>
        </a:spcBef>
        <a:spcAft>
          <a:spcPct val="0"/>
        </a:spcAft>
        <a:defRPr sz="2700" b="1">
          <a:solidFill>
            <a:schemeClr val="tx2"/>
          </a:solidFill>
          <a:latin typeface="Arial" charset="0"/>
        </a:defRPr>
      </a:lvl3pPr>
      <a:lvl4pPr algn="l" rtl="0" eaLnBrk="1" fontAlgn="base" hangingPunct="1">
        <a:lnSpc>
          <a:spcPct val="85000"/>
        </a:lnSpc>
        <a:spcBef>
          <a:spcPct val="0"/>
        </a:spcBef>
        <a:spcAft>
          <a:spcPct val="0"/>
        </a:spcAft>
        <a:defRPr sz="2700" b="1">
          <a:solidFill>
            <a:schemeClr val="tx2"/>
          </a:solidFill>
          <a:latin typeface="Arial" charset="0"/>
        </a:defRPr>
      </a:lvl4pPr>
      <a:lvl5pPr algn="l" rtl="0" eaLnBrk="1" fontAlgn="base" hangingPunct="1">
        <a:lnSpc>
          <a:spcPct val="85000"/>
        </a:lnSpc>
        <a:spcBef>
          <a:spcPct val="0"/>
        </a:spcBef>
        <a:spcAft>
          <a:spcPct val="0"/>
        </a:spcAft>
        <a:defRPr sz="2700" b="1">
          <a:solidFill>
            <a:schemeClr val="tx2"/>
          </a:solidFill>
          <a:latin typeface="Arial" charset="0"/>
        </a:defRPr>
      </a:lvl5pPr>
      <a:lvl6pPr marL="380895" algn="l" rtl="0" eaLnBrk="1" fontAlgn="base" hangingPunct="1">
        <a:lnSpc>
          <a:spcPct val="85000"/>
        </a:lnSpc>
        <a:spcBef>
          <a:spcPct val="0"/>
        </a:spcBef>
        <a:spcAft>
          <a:spcPct val="0"/>
        </a:spcAft>
        <a:defRPr sz="2700" b="1">
          <a:solidFill>
            <a:srgbClr val="FF0000"/>
          </a:solidFill>
          <a:latin typeface="Arial" charset="0"/>
        </a:defRPr>
      </a:lvl6pPr>
      <a:lvl7pPr marL="761790" algn="l" rtl="0" eaLnBrk="1" fontAlgn="base" hangingPunct="1">
        <a:lnSpc>
          <a:spcPct val="85000"/>
        </a:lnSpc>
        <a:spcBef>
          <a:spcPct val="0"/>
        </a:spcBef>
        <a:spcAft>
          <a:spcPct val="0"/>
        </a:spcAft>
        <a:defRPr sz="2700" b="1">
          <a:solidFill>
            <a:srgbClr val="FF0000"/>
          </a:solidFill>
          <a:latin typeface="Arial" charset="0"/>
        </a:defRPr>
      </a:lvl7pPr>
      <a:lvl8pPr marL="1142683" algn="l" rtl="0" eaLnBrk="1" fontAlgn="base" hangingPunct="1">
        <a:lnSpc>
          <a:spcPct val="85000"/>
        </a:lnSpc>
        <a:spcBef>
          <a:spcPct val="0"/>
        </a:spcBef>
        <a:spcAft>
          <a:spcPct val="0"/>
        </a:spcAft>
        <a:defRPr sz="2700" b="1">
          <a:solidFill>
            <a:srgbClr val="FF0000"/>
          </a:solidFill>
          <a:latin typeface="Arial" charset="0"/>
        </a:defRPr>
      </a:lvl8pPr>
      <a:lvl9pPr marL="1523573" algn="l" rtl="0" eaLnBrk="1" fontAlgn="base" hangingPunct="1">
        <a:lnSpc>
          <a:spcPct val="85000"/>
        </a:lnSpc>
        <a:spcBef>
          <a:spcPct val="0"/>
        </a:spcBef>
        <a:spcAft>
          <a:spcPct val="0"/>
        </a:spcAft>
        <a:defRPr sz="2700" b="1">
          <a:solidFill>
            <a:srgbClr val="FF0000"/>
          </a:solidFill>
          <a:latin typeface="Arial" charset="0"/>
        </a:defRPr>
      </a:lvl9pPr>
    </p:titleStyle>
    <p:body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600">
          <a:solidFill>
            <a:schemeClr val="tx1"/>
          </a:solidFill>
          <a:latin typeface="+mn-lt"/>
        </a:defRPr>
      </a:lvl3pPr>
      <a:lvl4pPr marL="1001168" indent="-194416" algn="l" rtl="0" eaLnBrk="1" fontAlgn="base" hangingPunct="1">
        <a:spcBef>
          <a:spcPct val="5000"/>
        </a:spcBef>
        <a:spcAft>
          <a:spcPct val="0"/>
        </a:spcAft>
        <a:buChar char="–"/>
        <a:defRPr sz="1600">
          <a:solidFill>
            <a:schemeClr val="tx1"/>
          </a:solidFill>
          <a:latin typeface="+mn-lt"/>
        </a:defRPr>
      </a:lvl4pPr>
      <a:lvl5pPr marL="1240546" indent="-144163" algn="l" rtl="0" eaLnBrk="1" fontAlgn="base" hangingPunct="1">
        <a:spcBef>
          <a:spcPct val="0"/>
        </a:spcBef>
        <a:spcAft>
          <a:spcPct val="0"/>
        </a:spcAft>
        <a:buChar char="»"/>
        <a:defRPr sz="16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p:bodyStyle>
    <p:otherStyle>
      <a:defPPr>
        <a:defRPr lang="en-US"/>
      </a:defPPr>
      <a:lvl1pPr marL="0" algn="l" defTabSz="761790" rtl="0" eaLnBrk="1" latinLnBrk="0" hangingPunct="1">
        <a:defRPr sz="1500" kern="1200">
          <a:solidFill>
            <a:schemeClr val="tx1"/>
          </a:solidFill>
          <a:latin typeface="+mn-lt"/>
          <a:ea typeface="+mn-ea"/>
          <a:cs typeface="+mn-cs"/>
        </a:defRPr>
      </a:lvl1pPr>
      <a:lvl2pPr marL="380895" algn="l" defTabSz="761790" rtl="0" eaLnBrk="1" latinLnBrk="0" hangingPunct="1">
        <a:defRPr sz="1500" kern="1200">
          <a:solidFill>
            <a:schemeClr val="tx1"/>
          </a:solidFill>
          <a:latin typeface="+mn-lt"/>
          <a:ea typeface="+mn-ea"/>
          <a:cs typeface="+mn-cs"/>
        </a:defRPr>
      </a:lvl2pPr>
      <a:lvl3pPr marL="761790" algn="l" defTabSz="761790" rtl="0" eaLnBrk="1" latinLnBrk="0" hangingPunct="1">
        <a:defRPr sz="1500" kern="1200">
          <a:solidFill>
            <a:schemeClr val="tx1"/>
          </a:solidFill>
          <a:latin typeface="+mn-lt"/>
          <a:ea typeface="+mn-ea"/>
          <a:cs typeface="+mn-cs"/>
        </a:defRPr>
      </a:lvl3pPr>
      <a:lvl4pPr marL="1142683" algn="l" defTabSz="761790" rtl="0" eaLnBrk="1" latinLnBrk="0" hangingPunct="1">
        <a:defRPr sz="1500" kern="1200">
          <a:solidFill>
            <a:schemeClr val="tx1"/>
          </a:solidFill>
          <a:latin typeface="+mn-lt"/>
          <a:ea typeface="+mn-ea"/>
          <a:cs typeface="+mn-cs"/>
        </a:defRPr>
      </a:lvl4pPr>
      <a:lvl5pPr marL="1523573" algn="l" defTabSz="761790" rtl="0" eaLnBrk="1" latinLnBrk="0" hangingPunct="1">
        <a:defRPr sz="1500" kern="1200">
          <a:solidFill>
            <a:schemeClr val="tx1"/>
          </a:solidFill>
          <a:latin typeface="+mn-lt"/>
          <a:ea typeface="+mn-ea"/>
          <a:cs typeface="+mn-cs"/>
        </a:defRPr>
      </a:lvl5pPr>
      <a:lvl6pPr marL="1904467" algn="l" defTabSz="761790" rtl="0" eaLnBrk="1" latinLnBrk="0" hangingPunct="1">
        <a:defRPr sz="1500" kern="1200">
          <a:solidFill>
            <a:schemeClr val="tx1"/>
          </a:solidFill>
          <a:latin typeface="+mn-lt"/>
          <a:ea typeface="+mn-ea"/>
          <a:cs typeface="+mn-cs"/>
        </a:defRPr>
      </a:lvl6pPr>
      <a:lvl7pPr marL="2285362" algn="l" defTabSz="761790" rtl="0" eaLnBrk="1" latinLnBrk="0" hangingPunct="1">
        <a:defRPr sz="1500" kern="1200">
          <a:solidFill>
            <a:schemeClr val="tx1"/>
          </a:solidFill>
          <a:latin typeface="+mn-lt"/>
          <a:ea typeface="+mn-ea"/>
          <a:cs typeface="+mn-cs"/>
        </a:defRPr>
      </a:lvl7pPr>
      <a:lvl8pPr marL="2666253" algn="l" defTabSz="761790" rtl="0" eaLnBrk="1" latinLnBrk="0" hangingPunct="1">
        <a:defRPr sz="1500" kern="1200">
          <a:solidFill>
            <a:schemeClr val="tx1"/>
          </a:solidFill>
          <a:latin typeface="+mn-lt"/>
          <a:ea typeface="+mn-ea"/>
          <a:cs typeface="+mn-cs"/>
        </a:defRPr>
      </a:lvl8pPr>
      <a:lvl9pPr marL="3047146" algn="l" defTabSz="76179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5.xml"/><Relationship Id="rId4" Type="http://schemas.openxmlformats.org/officeDocument/2006/relationships/image" Target="../media/image11.emf"/></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dev.ti.com/gallery/view/TIMSPGC/MSPM0_Factory_Reset_Tool/ver/1.0.0/" TargetMode="Externa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8A065-9139-244A-86CE-7E7BF673FC0F}"/>
              </a:ext>
            </a:extLst>
          </p:cNvPr>
          <p:cNvSpPr>
            <a:spLocks noGrp="1"/>
          </p:cNvSpPr>
          <p:nvPr>
            <p:ph type="ctrTitle"/>
          </p:nvPr>
        </p:nvSpPr>
        <p:spPr/>
        <p:txBody>
          <a:bodyPr/>
          <a:lstStyle/>
          <a:p>
            <a:r>
              <a:rPr lang="en-US" dirty="0"/>
              <a:t>Unlock MSPM0</a:t>
            </a:r>
          </a:p>
        </p:txBody>
      </p:sp>
      <p:sp>
        <p:nvSpPr>
          <p:cNvPr id="3" name="Subtitle 2">
            <a:extLst>
              <a:ext uri="{FF2B5EF4-FFF2-40B4-BE49-F238E27FC236}">
                <a16:creationId xmlns:a16="http://schemas.microsoft.com/office/drawing/2014/main" id="{97E82DED-767D-4547-AF13-5AC0A5F27DE6}"/>
              </a:ext>
            </a:extLst>
          </p:cNvPr>
          <p:cNvSpPr>
            <a:spLocks noGrp="1"/>
          </p:cNvSpPr>
          <p:nvPr>
            <p:ph type="subTitle" idx="1"/>
          </p:nvPr>
        </p:nvSpPr>
        <p:spPr/>
        <p:txBody>
          <a:bodyPr/>
          <a:lstStyle/>
          <a:p>
            <a:pPr eaLnBrk="1" hangingPunct="1"/>
            <a:r>
              <a:rPr lang="en-US"/>
              <a:t>MSPM0 team</a:t>
            </a:r>
            <a:endParaRPr lang="en-US" dirty="0"/>
          </a:p>
          <a:p>
            <a:endParaRPr lang="en-US" dirty="0"/>
          </a:p>
        </p:txBody>
      </p:sp>
      <p:sp>
        <p:nvSpPr>
          <p:cNvPr id="5" name="Rectangle 24">
            <a:extLst>
              <a:ext uri="{FF2B5EF4-FFF2-40B4-BE49-F238E27FC236}">
                <a16:creationId xmlns:a16="http://schemas.microsoft.com/office/drawing/2014/main" id="{BF4BDD6C-DF5D-6045-B8B0-A93D8BE41299}"/>
              </a:ext>
            </a:extLst>
          </p:cNvPr>
          <p:cNvSpPr>
            <a:spLocks noGrp="1" noChangeArrowheads="1"/>
          </p:cNvSpPr>
          <p:nvPr>
            <p:ph type="sldNum" sz="quarter" idx="10"/>
          </p:nvPr>
        </p:nvSpPr>
        <p:spPr>
          <a:xfrm>
            <a:off x="6667500" y="4448217"/>
            <a:ext cx="2133600" cy="154782"/>
          </a:xfrm>
        </p:spPr>
        <p:txBody>
          <a:bodyPr/>
          <a:lstStyle/>
          <a:p>
            <a:fld id="{07B5736C-021E-4EDA-A2F9-FF199D20DBAA}" type="slidenum">
              <a:rPr lang="en-US" smtClean="0"/>
              <a:pPr/>
              <a:t>1</a:t>
            </a:fld>
            <a:endParaRPr lang="en-US"/>
          </a:p>
        </p:txBody>
      </p:sp>
    </p:spTree>
    <p:extLst>
      <p:ext uri="{BB962C8B-B14F-4D97-AF65-F5344CB8AC3E}">
        <p14:creationId xmlns:p14="http://schemas.microsoft.com/office/powerpoint/2010/main" val="1929176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C1C82-0443-4FDE-AB28-18CAF58BB857}"/>
              </a:ext>
            </a:extLst>
          </p:cNvPr>
          <p:cNvSpPr>
            <a:spLocks noGrp="1"/>
          </p:cNvSpPr>
          <p:nvPr>
            <p:ph type="title"/>
          </p:nvPr>
        </p:nvSpPr>
        <p:spPr>
          <a:xfrm>
            <a:off x="0" y="-10659"/>
            <a:ext cx="8458200" cy="610791"/>
          </a:xfrm>
        </p:spPr>
        <p:txBody>
          <a:bodyPr/>
          <a:lstStyle/>
          <a:p>
            <a:r>
              <a:rPr lang="en-US" dirty="0"/>
              <a:t>DSSM Mass Erase and Factory Reset</a:t>
            </a:r>
          </a:p>
        </p:txBody>
      </p:sp>
      <p:sp>
        <p:nvSpPr>
          <p:cNvPr id="3" name="Content Placeholder 2">
            <a:extLst>
              <a:ext uri="{FF2B5EF4-FFF2-40B4-BE49-F238E27FC236}">
                <a16:creationId xmlns:a16="http://schemas.microsoft.com/office/drawing/2014/main" id="{404AFDAD-50D1-4D21-B718-BB320158036E}"/>
              </a:ext>
            </a:extLst>
          </p:cNvPr>
          <p:cNvSpPr>
            <a:spLocks noGrp="1"/>
          </p:cNvSpPr>
          <p:nvPr>
            <p:ph idx="1"/>
          </p:nvPr>
        </p:nvSpPr>
        <p:spPr>
          <a:xfrm>
            <a:off x="26660" y="485771"/>
            <a:ext cx="5493264" cy="369333"/>
          </a:xfrm>
        </p:spPr>
        <p:txBody>
          <a:bodyPr/>
          <a:lstStyle/>
          <a:p>
            <a:r>
              <a:rPr lang="en-US" altLang="zh-CN" dirty="0"/>
              <a:t>Solution 1: Using CCS</a:t>
            </a:r>
          </a:p>
        </p:txBody>
      </p:sp>
      <p:sp>
        <p:nvSpPr>
          <p:cNvPr id="4" name="Slide Number Placeholder 3">
            <a:extLst>
              <a:ext uri="{FF2B5EF4-FFF2-40B4-BE49-F238E27FC236}">
                <a16:creationId xmlns:a16="http://schemas.microsoft.com/office/drawing/2014/main" id="{E7806EAE-B3CD-4EA0-9F10-71ACA914CD1A}"/>
              </a:ext>
            </a:extLst>
          </p:cNvPr>
          <p:cNvSpPr>
            <a:spLocks noGrp="1"/>
          </p:cNvSpPr>
          <p:nvPr>
            <p:ph type="sldNum" sz="quarter" idx="10"/>
          </p:nvPr>
        </p:nvSpPr>
        <p:spPr/>
        <p:txBody>
          <a:bodyPr/>
          <a:lstStyle/>
          <a:p>
            <a:pPr>
              <a:defRPr/>
            </a:pPr>
            <a:fld id="{2B97888F-6AF7-4263-B69D-592D8C33BAC7}" type="slidenum">
              <a:rPr lang="en-US" smtClean="0"/>
              <a:pPr>
                <a:defRPr/>
              </a:pPr>
              <a:t>2</a:t>
            </a:fld>
            <a:endParaRPr lang="en-US"/>
          </a:p>
        </p:txBody>
      </p:sp>
      <p:sp>
        <p:nvSpPr>
          <p:cNvPr id="9" name="Content Placeholder 2">
            <a:extLst>
              <a:ext uri="{FF2B5EF4-FFF2-40B4-BE49-F238E27FC236}">
                <a16:creationId xmlns:a16="http://schemas.microsoft.com/office/drawing/2014/main" id="{194C47F5-2965-4F8B-9E54-465E83DE6829}"/>
              </a:ext>
            </a:extLst>
          </p:cNvPr>
          <p:cNvSpPr txBox="1">
            <a:spLocks/>
          </p:cNvSpPr>
          <p:nvPr/>
        </p:nvSpPr>
        <p:spPr bwMode="auto">
          <a:xfrm>
            <a:off x="231774" y="802790"/>
            <a:ext cx="6677025" cy="369333"/>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500">
                <a:solidFill>
                  <a:schemeClr val="tx1"/>
                </a:solidFill>
                <a:latin typeface="+mn-lt"/>
              </a:defRPr>
            </a:lvl3pPr>
            <a:lvl4pPr marL="1001168" indent="-194416" algn="l" rtl="0" eaLnBrk="1" fontAlgn="base" hangingPunct="1">
              <a:spcBef>
                <a:spcPct val="5000"/>
              </a:spcBef>
              <a:spcAft>
                <a:spcPct val="0"/>
              </a:spcAft>
              <a:buChar char="–"/>
              <a:defRPr sz="1500">
                <a:solidFill>
                  <a:schemeClr val="tx1"/>
                </a:solidFill>
                <a:latin typeface="+mn-lt"/>
              </a:defRPr>
            </a:lvl4pPr>
            <a:lvl5pPr marL="1240546" indent="-144163" algn="l" rtl="0" eaLnBrk="1" fontAlgn="base" hangingPunct="1">
              <a:spcBef>
                <a:spcPct val="0"/>
              </a:spcBef>
              <a:spcAft>
                <a:spcPct val="0"/>
              </a:spcAft>
              <a:buChar char="»"/>
              <a:defRPr sz="15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a:lstStyle>
          <a:p>
            <a:pPr>
              <a:buFont typeface="Courier New" panose="02070309020205020404" pitchFamily="49" charset="0"/>
              <a:buChar char="o"/>
            </a:pPr>
            <a:r>
              <a:rPr lang="en-US" altLang="zh-CN" sz="1400" kern="0" dirty="0"/>
              <a:t>Step 1: Hardware connection: XDS110 with MSPM0 device</a:t>
            </a:r>
          </a:p>
        </p:txBody>
      </p:sp>
      <p:sp>
        <p:nvSpPr>
          <p:cNvPr id="10" name="Content Placeholder 2">
            <a:extLst>
              <a:ext uri="{FF2B5EF4-FFF2-40B4-BE49-F238E27FC236}">
                <a16:creationId xmlns:a16="http://schemas.microsoft.com/office/drawing/2014/main" id="{19767E11-EBF0-4114-8C9D-D9C6550A78AE}"/>
              </a:ext>
            </a:extLst>
          </p:cNvPr>
          <p:cNvSpPr txBox="1">
            <a:spLocks/>
          </p:cNvSpPr>
          <p:nvPr/>
        </p:nvSpPr>
        <p:spPr bwMode="auto">
          <a:xfrm>
            <a:off x="936186" y="1057762"/>
            <a:ext cx="4486461" cy="369333"/>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500">
                <a:solidFill>
                  <a:schemeClr val="tx1"/>
                </a:solidFill>
                <a:latin typeface="+mn-lt"/>
              </a:defRPr>
            </a:lvl3pPr>
            <a:lvl4pPr marL="1001168" indent="-194416" algn="l" rtl="0" eaLnBrk="1" fontAlgn="base" hangingPunct="1">
              <a:spcBef>
                <a:spcPct val="5000"/>
              </a:spcBef>
              <a:spcAft>
                <a:spcPct val="0"/>
              </a:spcAft>
              <a:buChar char="–"/>
              <a:defRPr sz="1500">
                <a:solidFill>
                  <a:schemeClr val="tx1"/>
                </a:solidFill>
                <a:latin typeface="+mn-lt"/>
              </a:defRPr>
            </a:lvl4pPr>
            <a:lvl5pPr marL="1240546" indent="-144163" algn="l" rtl="0" eaLnBrk="1" fontAlgn="base" hangingPunct="1">
              <a:spcBef>
                <a:spcPct val="0"/>
              </a:spcBef>
              <a:spcAft>
                <a:spcPct val="0"/>
              </a:spcAft>
              <a:buChar char="»"/>
              <a:defRPr sz="15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a:lstStyle>
          <a:p>
            <a:pPr marL="0" indent="0">
              <a:buNone/>
            </a:pPr>
            <a:r>
              <a:rPr lang="en-US" altLang="zh-CN" sz="1400" kern="0" dirty="0"/>
              <a:t>Signals needed: VDD, GND, SWDIO, SWCLK, NRST</a:t>
            </a:r>
          </a:p>
        </p:txBody>
      </p:sp>
      <p:sp>
        <p:nvSpPr>
          <p:cNvPr id="11" name="Content Placeholder 2">
            <a:extLst>
              <a:ext uri="{FF2B5EF4-FFF2-40B4-BE49-F238E27FC236}">
                <a16:creationId xmlns:a16="http://schemas.microsoft.com/office/drawing/2014/main" id="{3BC3E48A-9E65-4B3B-A7CE-1E798E5213B3}"/>
              </a:ext>
            </a:extLst>
          </p:cNvPr>
          <p:cNvSpPr txBox="1">
            <a:spLocks/>
          </p:cNvSpPr>
          <p:nvPr/>
        </p:nvSpPr>
        <p:spPr bwMode="auto">
          <a:xfrm>
            <a:off x="231774" y="1294423"/>
            <a:ext cx="6677025" cy="369333"/>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500">
                <a:solidFill>
                  <a:schemeClr val="tx1"/>
                </a:solidFill>
                <a:latin typeface="+mn-lt"/>
              </a:defRPr>
            </a:lvl3pPr>
            <a:lvl4pPr marL="1001168" indent="-194416" algn="l" rtl="0" eaLnBrk="1" fontAlgn="base" hangingPunct="1">
              <a:spcBef>
                <a:spcPct val="5000"/>
              </a:spcBef>
              <a:spcAft>
                <a:spcPct val="0"/>
              </a:spcAft>
              <a:buChar char="–"/>
              <a:defRPr sz="1500">
                <a:solidFill>
                  <a:schemeClr val="tx1"/>
                </a:solidFill>
                <a:latin typeface="+mn-lt"/>
              </a:defRPr>
            </a:lvl4pPr>
            <a:lvl5pPr marL="1240546" indent="-144163" algn="l" rtl="0" eaLnBrk="1" fontAlgn="base" hangingPunct="1">
              <a:spcBef>
                <a:spcPct val="0"/>
              </a:spcBef>
              <a:spcAft>
                <a:spcPct val="0"/>
              </a:spcAft>
              <a:buChar char="»"/>
              <a:defRPr sz="15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a:lstStyle>
          <a:p>
            <a:pPr>
              <a:buFont typeface="Courier New" panose="02070309020205020404" pitchFamily="49" charset="0"/>
              <a:buChar char="o"/>
            </a:pPr>
            <a:r>
              <a:rPr lang="en-US" altLang="zh-CN" sz="1400" kern="0" dirty="0"/>
              <a:t>Step 2: Open Target Configurations</a:t>
            </a:r>
          </a:p>
        </p:txBody>
      </p:sp>
      <p:pic>
        <p:nvPicPr>
          <p:cNvPr id="7" name="Picture 6">
            <a:extLst>
              <a:ext uri="{FF2B5EF4-FFF2-40B4-BE49-F238E27FC236}">
                <a16:creationId xmlns:a16="http://schemas.microsoft.com/office/drawing/2014/main" id="{1BB0F436-8B76-4A85-B507-9498EAA87ACC}"/>
              </a:ext>
            </a:extLst>
          </p:cNvPr>
          <p:cNvPicPr>
            <a:picLocks noChangeAspect="1"/>
          </p:cNvPicPr>
          <p:nvPr/>
        </p:nvPicPr>
        <p:blipFill>
          <a:blip r:embed="rId2"/>
          <a:stretch>
            <a:fillRect/>
          </a:stretch>
        </p:blipFill>
        <p:spPr>
          <a:xfrm>
            <a:off x="1033463" y="1560521"/>
            <a:ext cx="2020887" cy="3044819"/>
          </a:xfrm>
          <a:prstGeom prst="rect">
            <a:avLst/>
          </a:prstGeom>
        </p:spPr>
      </p:pic>
      <p:cxnSp>
        <p:nvCxnSpPr>
          <p:cNvPr id="13" name="Straight Connector 12">
            <a:extLst>
              <a:ext uri="{FF2B5EF4-FFF2-40B4-BE49-F238E27FC236}">
                <a16:creationId xmlns:a16="http://schemas.microsoft.com/office/drawing/2014/main" id="{38B52FD1-3FF5-4834-AE63-B34805AE72C4}"/>
              </a:ext>
            </a:extLst>
          </p:cNvPr>
          <p:cNvCxnSpPr/>
          <p:nvPr/>
        </p:nvCxnSpPr>
        <p:spPr>
          <a:xfrm>
            <a:off x="5257801" y="522358"/>
            <a:ext cx="0" cy="4082982"/>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7D5AD7E3-CFEC-4B63-942C-1DAC6F7BF997}"/>
              </a:ext>
            </a:extLst>
          </p:cNvPr>
          <p:cNvSpPr txBox="1">
            <a:spLocks/>
          </p:cNvSpPr>
          <p:nvPr/>
        </p:nvSpPr>
        <p:spPr bwMode="auto">
          <a:xfrm>
            <a:off x="5266321" y="762611"/>
            <a:ext cx="3746497" cy="369333"/>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500">
                <a:solidFill>
                  <a:schemeClr val="tx1"/>
                </a:solidFill>
                <a:latin typeface="+mn-lt"/>
              </a:defRPr>
            </a:lvl3pPr>
            <a:lvl4pPr marL="1001168" indent="-194416" algn="l" rtl="0" eaLnBrk="1" fontAlgn="base" hangingPunct="1">
              <a:spcBef>
                <a:spcPct val="5000"/>
              </a:spcBef>
              <a:spcAft>
                <a:spcPct val="0"/>
              </a:spcAft>
              <a:buChar char="–"/>
              <a:defRPr sz="1500">
                <a:solidFill>
                  <a:schemeClr val="tx1"/>
                </a:solidFill>
                <a:latin typeface="+mn-lt"/>
              </a:defRPr>
            </a:lvl4pPr>
            <a:lvl5pPr marL="1240546" indent="-144163" algn="l" rtl="0" eaLnBrk="1" fontAlgn="base" hangingPunct="1">
              <a:spcBef>
                <a:spcPct val="0"/>
              </a:spcBef>
              <a:spcAft>
                <a:spcPct val="0"/>
              </a:spcAft>
              <a:buChar char="»"/>
              <a:defRPr sz="15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a:lstStyle>
          <a:p>
            <a:pPr>
              <a:buFont typeface="Courier New" panose="02070309020205020404" pitchFamily="49" charset="0"/>
              <a:buChar char="o"/>
            </a:pPr>
            <a:r>
              <a:rPr lang="en-US" altLang="zh-CN" sz="1400" kern="0" dirty="0"/>
              <a:t>Step 3: In </a:t>
            </a:r>
            <a:r>
              <a:rPr lang="en-US" altLang="zh-CN" sz="1400" i="1" kern="0" dirty="0"/>
              <a:t>Target Configurations </a:t>
            </a:r>
            <a:r>
              <a:rPr lang="en-US" altLang="zh-CN" sz="1400" kern="0" dirty="0"/>
              <a:t>window, find your current MSPM0 project and expand the folders to find the .</a:t>
            </a:r>
            <a:r>
              <a:rPr lang="en-US" altLang="zh-CN" sz="1400" kern="0" dirty="0" err="1"/>
              <a:t>ccxml</a:t>
            </a:r>
            <a:r>
              <a:rPr lang="en-US" altLang="zh-CN" sz="1400" kern="0" dirty="0"/>
              <a:t> file:</a:t>
            </a:r>
          </a:p>
        </p:txBody>
      </p:sp>
      <p:pic>
        <p:nvPicPr>
          <p:cNvPr id="15" name="Picture 14">
            <a:extLst>
              <a:ext uri="{FF2B5EF4-FFF2-40B4-BE49-F238E27FC236}">
                <a16:creationId xmlns:a16="http://schemas.microsoft.com/office/drawing/2014/main" id="{D38DF25A-AD2B-4668-9084-5191CDEE9A2A}"/>
              </a:ext>
            </a:extLst>
          </p:cNvPr>
          <p:cNvPicPr>
            <a:picLocks noChangeAspect="1"/>
          </p:cNvPicPr>
          <p:nvPr/>
        </p:nvPicPr>
        <p:blipFill>
          <a:blip r:embed="rId3"/>
          <a:stretch>
            <a:fillRect/>
          </a:stretch>
        </p:blipFill>
        <p:spPr>
          <a:xfrm>
            <a:off x="5727863" y="1580068"/>
            <a:ext cx="2823411" cy="1554480"/>
          </a:xfrm>
          <a:prstGeom prst="rect">
            <a:avLst/>
          </a:prstGeom>
        </p:spPr>
      </p:pic>
    </p:spTree>
    <p:extLst>
      <p:ext uri="{BB962C8B-B14F-4D97-AF65-F5344CB8AC3E}">
        <p14:creationId xmlns:p14="http://schemas.microsoft.com/office/powerpoint/2010/main" val="3555984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C1C82-0443-4FDE-AB28-18CAF58BB857}"/>
              </a:ext>
            </a:extLst>
          </p:cNvPr>
          <p:cNvSpPr>
            <a:spLocks noGrp="1"/>
          </p:cNvSpPr>
          <p:nvPr>
            <p:ph type="title"/>
          </p:nvPr>
        </p:nvSpPr>
        <p:spPr>
          <a:xfrm>
            <a:off x="0" y="-10659"/>
            <a:ext cx="8458200" cy="610791"/>
          </a:xfrm>
        </p:spPr>
        <p:txBody>
          <a:bodyPr/>
          <a:lstStyle/>
          <a:p>
            <a:r>
              <a:rPr lang="en-US" dirty="0"/>
              <a:t>DSSM Mass Erase and Factory Reset</a:t>
            </a:r>
          </a:p>
        </p:txBody>
      </p:sp>
      <p:sp>
        <p:nvSpPr>
          <p:cNvPr id="3" name="Content Placeholder 2">
            <a:extLst>
              <a:ext uri="{FF2B5EF4-FFF2-40B4-BE49-F238E27FC236}">
                <a16:creationId xmlns:a16="http://schemas.microsoft.com/office/drawing/2014/main" id="{404AFDAD-50D1-4D21-B718-BB320158036E}"/>
              </a:ext>
            </a:extLst>
          </p:cNvPr>
          <p:cNvSpPr>
            <a:spLocks noGrp="1"/>
          </p:cNvSpPr>
          <p:nvPr>
            <p:ph idx="1"/>
          </p:nvPr>
        </p:nvSpPr>
        <p:spPr>
          <a:xfrm>
            <a:off x="26660" y="485771"/>
            <a:ext cx="5493264" cy="369333"/>
          </a:xfrm>
        </p:spPr>
        <p:txBody>
          <a:bodyPr/>
          <a:lstStyle/>
          <a:p>
            <a:r>
              <a:rPr lang="en-US" altLang="zh-CN" dirty="0"/>
              <a:t>Solution 1: Using CCS</a:t>
            </a:r>
          </a:p>
        </p:txBody>
      </p:sp>
      <p:sp>
        <p:nvSpPr>
          <p:cNvPr id="4" name="Slide Number Placeholder 3">
            <a:extLst>
              <a:ext uri="{FF2B5EF4-FFF2-40B4-BE49-F238E27FC236}">
                <a16:creationId xmlns:a16="http://schemas.microsoft.com/office/drawing/2014/main" id="{E7806EAE-B3CD-4EA0-9F10-71ACA914CD1A}"/>
              </a:ext>
            </a:extLst>
          </p:cNvPr>
          <p:cNvSpPr>
            <a:spLocks noGrp="1"/>
          </p:cNvSpPr>
          <p:nvPr>
            <p:ph type="sldNum" sz="quarter" idx="10"/>
          </p:nvPr>
        </p:nvSpPr>
        <p:spPr/>
        <p:txBody>
          <a:bodyPr/>
          <a:lstStyle/>
          <a:p>
            <a:pPr>
              <a:defRPr/>
            </a:pPr>
            <a:fld id="{2B97888F-6AF7-4263-B69D-592D8C33BAC7}" type="slidenum">
              <a:rPr lang="en-US" smtClean="0"/>
              <a:pPr>
                <a:defRPr/>
              </a:pPr>
              <a:t>3</a:t>
            </a:fld>
            <a:endParaRPr lang="en-US"/>
          </a:p>
        </p:txBody>
      </p:sp>
      <p:sp>
        <p:nvSpPr>
          <p:cNvPr id="9" name="Content Placeholder 2">
            <a:extLst>
              <a:ext uri="{FF2B5EF4-FFF2-40B4-BE49-F238E27FC236}">
                <a16:creationId xmlns:a16="http://schemas.microsoft.com/office/drawing/2014/main" id="{194C47F5-2965-4F8B-9E54-465E83DE6829}"/>
              </a:ext>
            </a:extLst>
          </p:cNvPr>
          <p:cNvSpPr txBox="1">
            <a:spLocks/>
          </p:cNvSpPr>
          <p:nvPr/>
        </p:nvSpPr>
        <p:spPr bwMode="auto">
          <a:xfrm>
            <a:off x="231775" y="802790"/>
            <a:ext cx="4399042" cy="369333"/>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500">
                <a:solidFill>
                  <a:schemeClr val="tx1"/>
                </a:solidFill>
                <a:latin typeface="+mn-lt"/>
              </a:defRPr>
            </a:lvl3pPr>
            <a:lvl4pPr marL="1001168" indent="-194416" algn="l" rtl="0" eaLnBrk="1" fontAlgn="base" hangingPunct="1">
              <a:spcBef>
                <a:spcPct val="5000"/>
              </a:spcBef>
              <a:spcAft>
                <a:spcPct val="0"/>
              </a:spcAft>
              <a:buChar char="–"/>
              <a:defRPr sz="1500">
                <a:solidFill>
                  <a:schemeClr val="tx1"/>
                </a:solidFill>
                <a:latin typeface="+mn-lt"/>
              </a:defRPr>
            </a:lvl4pPr>
            <a:lvl5pPr marL="1240546" indent="-144163" algn="l" rtl="0" eaLnBrk="1" fontAlgn="base" hangingPunct="1">
              <a:spcBef>
                <a:spcPct val="0"/>
              </a:spcBef>
              <a:spcAft>
                <a:spcPct val="0"/>
              </a:spcAft>
              <a:buChar char="»"/>
              <a:defRPr sz="15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a:lstStyle>
          <a:p>
            <a:pPr>
              <a:buFont typeface="Courier New" panose="02070309020205020404" pitchFamily="49" charset="0"/>
              <a:buChar char="o"/>
            </a:pPr>
            <a:r>
              <a:rPr lang="en-US" altLang="zh-CN" sz="1400" kern="0" dirty="0"/>
              <a:t>Step 4: Right-click the .</a:t>
            </a:r>
            <a:r>
              <a:rPr lang="en-US" altLang="zh-CN" sz="1400" kern="0" dirty="0" err="1"/>
              <a:t>ccxml</a:t>
            </a:r>
            <a:r>
              <a:rPr lang="en-US" altLang="zh-CN" sz="1400" kern="0" dirty="0"/>
              <a:t> file and click on </a:t>
            </a:r>
            <a:r>
              <a:rPr lang="en-US" altLang="zh-CN" sz="1400" i="1" kern="0" dirty="0"/>
              <a:t>Launch Selected Configuration</a:t>
            </a:r>
          </a:p>
        </p:txBody>
      </p:sp>
      <p:cxnSp>
        <p:nvCxnSpPr>
          <p:cNvPr id="13" name="Straight Connector 12">
            <a:extLst>
              <a:ext uri="{FF2B5EF4-FFF2-40B4-BE49-F238E27FC236}">
                <a16:creationId xmlns:a16="http://schemas.microsoft.com/office/drawing/2014/main" id="{38B52FD1-3FF5-4834-AE63-B34805AE72C4}"/>
              </a:ext>
            </a:extLst>
          </p:cNvPr>
          <p:cNvCxnSpPr/>
          <p:nvPr/>
        </p:nvCxnSpPr>
        <p:spPr>
          <a:xfrm>
            <a:off x="4440678" y="514592"/>
            <a:ext cx="0" cy="4082982"/>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15C2A2DD-7382-475C-B2A7-647E2C4993CA}"/>
              </a:ext>
            </a:extLst>
          </p:cNvPr>
          <p:cNvPicPr>
            <a:picLocks noChangeAspect="1"/>
          </p:cNvPicPr>
          <p:nvPr/>
        </p:nvPicPr>
        <p:blipFill>
          <a:blip r:embed="rId2"/>
          <a:stretch>
            <a:fillRect/>
          </a:stretch>
        </p:blipFill>
        <p:spPr>
          <a:xfrm>
            <a:off x="427789" y="1349381"/>
            <a:ext cx="2802021" cy="3017520"/>
          </a:xfrm>
          <a:prstGeom prst="rect">
            <a:avLst/>
          </a:prstGeom>
        </p:spPr>
      </p:pic>
      <p:sp>
        <p:nvSpPr>
          <p:cNvPr id="16" name="Content Placeholder 2">
            <a:extLst>
              <a:ext uri="{FF2B5EF4-FFF2-40B4-BE49-F238E27FC236}">
                <a16:creationId xmlns:a16="http://schemas.microsoft.com/office/drawing/2014/main" id="{21583BF4-A800-4FF6-B727-3E648CC4768D}"/>
              </a:ext>
            </a:extLst>
          </p:cNvPr>
          <p:cNvSpPr txBox="1">
            <a:spLocks/>
          </p:cNvSpPr>
          <p:nvPr/>
        </p:nvSpPr>
        <p:spPr bwMode="auto">
          <a:xfrm>
            <a:off x="4572000" y="802790"/>
            <a:ext cx="4572000" cy="369333"/>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500">
                <a:solidFill>
                  <a:schemeClr val="tx1"/>
                </a:solidFill>
                <a:latin typeface="+mn-lt"/>
              </a:defRPr>
            </a:lvl3pPr>
            <a:lvl4pPr marL="1001168" indent="-194416" algn="l" rtl="0" eaLnBrk="1" fontAlgn="base" hangingPunct="1">
              <a:spcBef>
                <a:spcPct val="5000"/>
              </a:spcBef>
              <a:spcAft>
                <a:spcPct val="0"/>
              </a:spcAft>
              <a:buChar char="–"/>
              <a:defRPr sz="1500">
                <a:solidFill>
                  <a:schemeClr val="tx1"/>
                </a:solidFill>
                <a:latin typeface="+mn-lt"/>
              </a:defRPr>
            </a:lvl4pPr>
            <a:lvl5pPr marL="1240546" indent="-144163" algn="l" rtl="0" eaLnBrk="1" fontAlgn="base" hangingPunct="1">
              <a:spcBef>
                <a:spcPct val="0"/>
              </a:spcBef>
              <a:spcAft>
                <a:spcPct val="0"/>
              </a:spcAft>
              <a:buChar char="»"/>
              <a:defRPr sz="15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a:lstStyle>
          <a:p>
            <a:pPr>
              <a:buFont typeface="Courier New" panose="02070309020205020404" pitchFamily="49" charset="0"/>
              <a:buChar char="o"/>
            </a:pPr>
            <a:r>
              <a:rPr lang="en-US" altLang="zh-CN" sz="1400" kern="0" dirty="0"/>
              <a:t>Step 5: Click on Scripts -&gt; MSPM0G3507 Commands -&gt; MSPM0_Mailbox_FacotryReset_Auto</a:t>
            </a:r>
            <a:endParaRPr lang="en-US" altLang="zh-CN" sz="1400" i="1" kern="0" dirty="0"/>
          </a:p>
        </p:txBody>
      </p:sp>
      <p:pic>
        <p:nvPicPr>
          <p:cNvPr id="6" name="Picture 5">
            <a:extLst>
              <a:ext uri="{FF2B5EF4-FFF2-40B4-BE49-F238E27FC236}">
                <a16:creationId xmlns:a16="http://schemas.microsoft.com/office/drawing/2014/main" id="{C58C0DB7-CE0F-42BD-8018-8FA2EDD1ACE5}"/>
              </a:ext>
            </a:extLst>
          </p:cNvPr>
          <p:cNvPicPr>
            <a:picLocks noChangeAspect="1"/>
          </p:cNvPicPr>
          <p:nvPr/>
        </p:nvPicPr>
        <p:blipFill>
          <a:blip r:embed="rId3"/>
          <a:stretch>
            <a:fillRect/>
          </a:stretch>
        </p:blipFill>
        <p:spPr>
          <a:xfrm>
            <a:off x="4601409" y="1289805"/>
            <a:ext cx="4513179" cy="871369"/>
          </a:xfrm>
          <a:prstGeom prst="rect">
            <a:avLst/>
          </a:prstGeom>
        </p:spPr>
      </p:pic>
      <p:sp>
        <p:nvSpPr>
          <p:cNvPr id="17" name="Content Placeholder 2">
            <a:extLst>
              <a:ext uri="{FF2B5EF4-FFF2-40B4-BE49-F238E27FC236}">
                <a16:creationId xmlns:a16="http://schemas.microsoft.com/office/drawing/2014/main" id="{624868B7-EFA5-412D-B0F5-90140BC236C8}"/>
              </a:ext>
            </a:extLst>
          </p:cNvPr>
          <p:cNvSpPr txBox="1">
            <a:spLocks/>
          </p:cNvSpPr>
          <p:nvPr/>
        </p:nvSpPr>
        <p:spPr bwMode="auto">
          <a:xfrm>
            <a:off x="4572000" y="2181183"/>
            <a:ext cx="4572000" cy="369333"/>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500">
                <a:solidFill>
                  <a:schemeClr val="tx1"/>
                </a:solidFill>
                <a:latin typeface="+mn-lt"/>
              </a:defRPr>
            </a:lvl3pPr>
            <a:lvl4pPr marL="1001168" indent="-194416" algn="l" rtl="0" eaLnBrk="1" fontAlgn="base" hangingPunct="1">
              <a:spcBef>
                <a:spcPct val="5000"/>
              </a:spcBef>
              <a:spcAft>
                <a:spcPct val="0"/>
              </a:spcAft>
              <a:buChar char="–"/>
              <a:defRPr sz="1500">
                <a:solidFill>
                  <a:schemeClr val="tx1"/>
                </a:solidFill>
                <a:latin typeface="+mn-lt"/>
              </a:defRPr>
            </a:lvl4pPr>
            <a:lvl5pPr marL="1240546" indent="-144163" algn="l" rtl="0" eaLnBrk="1" fontAlgn="base" hangingPunct="1">
              <a:spcBef>
                <a:spcPct val="0"/>
              </a:spcBef>
              <a:spcAft>
                <a:spcPct val="0"/>
              </a:spcAft>
              <a:buChar char="»"/>
              <a:defRPr sz="15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a:lstStyle>
          <a:p>
            <a:pPr>
              <a:buFont typeface="Courier New" panose="02070309020205020404" pitchFamily="49" charset="0"/>
              <a:buChar char="o"/>
            </a:pPr>
            <a:r>
              <a:rPr lang="en-US" altLang="zh-CN" sz="1400" kern="0" dirty="0"/>
              <a:t>Step 6:the Console will show the following:</a:t>
            </a:r>
          </a:p>
          <a:p>
            <a:pPr marL="0" indent="0">
              <a:buNone/>
            </a:pPr>
            <a:endParaRPr lang="en-US" altLang="zh-CN" sz="1400" i="1" kern="0" dirty="0"/>
          </a:p>
        </p:txBody>
      </p:sp>
      <p:pic>
        <p:nvPicPr>
          <p:cNvPr id="8" name="Picture 7">
            <a:extLst>
              <a:ext uri="{FF2B5EF4-FFF2-40B4-BE49-F238E27FC236}">
                <a16:creationId xmlns:a16="http://schemas.microsoft.com/office/drawing/2014/main" id="{DEF7841B-135E-478E-8C74-04A566046EF6}"/>
              </a:ext>
            </a:extLst>
          </p:cNvPr>
          <p:cNvPicPr>
            <a:picLocks noChangeAspect="1"/>
          </p:cNvPicPr>
          <p:nvPr/>
        </p:nvPicPr>
        <p:blipFill>
          <a:blip r:embed="rId4"/>
          <a:stretch>
            <a:fillRect/>
          </a:stretch>
        </p:blipFill>
        <p:spPr>
          <a:xfrm>
            <a:off x="4612103" y="2446661"/>
            <a:ext cx="4491789" cy="822960"/>
          </a:xfrm>
          <a:prstGeom prst="rect">
            <a:avLst/>
          </a:prstGeom>
        </p:spPr>
      </p:pic>
      <p:sp>
        <p:nvSpPr>
          <p:cNvPr id="18" name="Content Placeholder 2">
            <a:extLst>
              <a:ext uri="{FF2B5EF4-FFF2-40B4-BE49-F238E27FC236}">
                <a16:creationId xmlns:a16="http://schemas.microsoft.com/office/drawing/2014/main" id="{C888574F-0638-4913-B518-D625CE8058C1}"/>
              </a:ext>
            </a:extLst>
          </p:cNvPr>
          <p:cNvSpPr txBox="1">
            <a:spLocks/>
          </p:cNvSpPr>
          <p:nvPr/>
        </p:nvSpPr>
        <p:spPr bwMode="auto">
          <a:xfrm>
            <a:off x="4601409" y="3203393"/>
            <a:ext cx="4572000" cy="1239399"/>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500">
                <a:solidFill>
                  <a:schemeClr val="tx1"/>
                </a:solidFill>
                <a:latin typeface="+mn-lt"/>
              </a:defRPr>
            </a:lvl3pPr>
            <a:lvl4pPr marL="1001168" indent="-194416" algn="l" rtl="0" eaLnBrk="1" fontAlgn="base" hangingPunct="1">
              <a:spcBef>
                <a:spcPct val="5000"/>
              </a:spcBef>
              <a:spcAft>
                <a:spcPct val="0"/>
              </a:spcAft>
              <a:buChar char="–"/>
              <a:defRPr sz="1500">
                <a:solidFill>
                  <a:schemeClr val="tx1"/>
                </a:solidFill>
                <a:latin typeface="+mn-lt"/>
              </a:defRPr>
            </a:lvl4pPr>
            <a:lvl5pPr marL="1240546" indent="-144163" algn="l" rtl="0" eaLnBrk="1" fontAlgn="base" hangingPunct="1">
              <a:spcBef>
                <a:spcPct val="0"/>
              </a:spcBef>
              <a:spcAft>
                <a:spcPct val="0"/>
              </a:spcAft>
              <a:buChar char="»"/>
              <a:defRPr sz="15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a:lstStyle>
          <a:p>
            <a:pPr>
              <a:buFont typeface="Courier New" panose="02070309020205020404" pitchFamily="49" charset="0"/>
              <a:buChar char="o"/>
            </a:pPr>
            <a:r>
              <a:rPr lang="en-US" altLang="zh-CN" sz="1400" kern="0" dirty="0"/>
              <a:t>Step 7: If that is not working, try force the device go into BSL and do the steps 2~6 above.</a:t>
            </a:r>
          </a:p>
          <a:p>
            <a:pPr marL="0" indent="0">
              <a:buNone/>
            </a:pPr>
            <a:r>
              <a:rPr lang="en-US" altLang="zh-CN" sz="1100" kern="0" dirty="0"/>
              <a:t>To force the device go into BSL mode, if you have not modified the default BSL invoke pin that is PA18 in NONMAIN Flash, you can pull high of PA18 before power up the device and keep it high. If you use the </a:t>
            </a:r>
            <a:r>
              <a:rPr lang="en-US" altLang="zh-CN" sz="1100" kern="0" dirty="0" err="1"/>
              <a:t>LaunchPad</a:t>
            </a:r>
            <a:r>
              <a:rPr lang="en-US" altLang="zh-CN" sz="1100" kern="0" dirty="0"/>
              <a:t>, you can just keep push the button S1 when connect the board to PC.</a:t>
            </a:r>
          </a:p>
        </p:txBody>
      </p:sp>
    </p:spTree>
    <p:extLst>
      <p:ext uri="{BB962C8B-B14F-4D97-AF65-F5344CB8AC3E}">
        <p14:creationId xmlns:p14="http://schemas.microsoft.com/office/powerpoint/2010/main" val="291654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C1C82-0443-4FDE-AB28-18CAF58BB857}"/>
              </a:ext>
            </a:extLst>
          </p:cNvPr>
          <p:cNvSpPr>
            <a:spLocks noGrp="1"/>
          </p:cNvSpPr>
          <p:nvPr>
            <p:ph type="title"/>
          </p:nvPr>
        </p:nvSpPr>
        <p:spPr>
          <a:xfrm>
            <a:off x="0" y="-10659"/>
            <a:ext cx="8458200" cy="610791"/>
          </a:xfrm>
        </p:spPr>
        <p:txBody>
          <a:bodyPr/>
          <a:lstStyle/>
          <a:p>
            <a:r>
              <a:rPr lang="en-US" dirty="0"/>
              <a:t>DSSM Mass Erase and Factory Reset</a:t>
            </a:r>
          </a:p>
        </p:txBody>
      </p:sp>
      <p:sp>
        <p:nvSpPr>
          <p:cNvPr id="3" name="Content Placeholder 2">
            <a:extLst>
              <a:ext uri="{FF2B5EF4-FFF2-40B4-BE49-F238E27FC236}">
                <a16:creationId xmlns:a16="http://schemas.microsoft.com/office/drawing/2014/main" id="{404AFDAD-50D1-4D21-B718-BB320158036E}"/>
              </a:ext>
            </a:extLst>
          </p:cNvPr>
          <p:cNvSpPr>
            <a:spLocks noGrp="1"/>
          </p:cNvSpPr>
          <p:nvPr>
            <p:ph idx="1"/>
          </p:nvPr>
        </p:nvSpPr>
        <p:spPr>
          <a:xfrm>
            <a:off x="26660" y="485771"/>
            <a:ext cx="5493264" cy="369333"/>
          </a:xfrm>
        </p:spPr>
        <p:txBody>
          <a:bodyPr/>
          <a:lstStyle/>
          <a:p>
            <a:r>
              <a:rPr lang="en-US" altLang="zh-CN" dirty="0"/>
              <a:t>Solution 2: Using CCS Theia (CCS 20.0)</a:t>
            </a:r>
          </a:p>
        </p:txBody>
      </p:sp>
      <p:sp>
        <p:nvSpPr>
          <p:cNvPr id="4" name="Slide Number Placeholder 3">
            <a:extLst>
              <a:ext uri="{FF2B5EF4-FFF2-40B4-BE49-F238E27FC236}">
                <a16:creationId xmlns:a16="http://schemas.microsoft.com/office/drawing/2014/main" id="{E7806EAE-B3CD-4EA0-9F10-71ACA914CD1A}"/>
              </a:ext>
            </a:extLst>
          </p:cNvPr>
          <p:cNvSpPr>
            <a:spLocks noGrp="1"/>
          </p:cNvSpPr>
          <p:nvPr>
            <p:ph type="sldNum" sz="quarter" idx="10"/>
          </p:nvPr>
        </p:nvSpPr>
        <p:spPr/>
        <p:txBody>
          <a:bodyPr/>
          <a:lstStyle/>
          <a:p>
            <a:pPr>
              <a:defRPr/>
            </a:pPr>
            <a:fld id="{2B97888F-6AF7-4263-B69D-592D8C33BAC7}" type="slidenum">
              <a:rPr lang="en-US" smtClean="0"/>
              <a:pPr>
                <a:defRPr/>
              </a:pPr>
              <a:t>4</a:t>
            </a:fld>
            <a:endParaRPr lang="en-US"/>
          </a:p>
        </p:txBody>
      </p:sp>
      <p:sp>
        <p:nvSpPr>
          <p:cNvPr id="9" name="Content Placeholder 2">
            <a:extLst>
              <a:ext uri="{FF2B5EF4-FFF2-40B4-BE49-F238E27FC236}">
                <a16:creationId xmlns:a16="http://schemas.microsoft.com/office/drawing/2014/main" id="{194C47F5-2965-4F8B-9E54-465E83DE6829}"/>
              </a:ext>
            </a:extLst>
          </p:cNvPr>
          <p:cNvSpPr txBox="1">
            <a:spLocks/>
          </p:cNvSpPr>
          <p:nvPr/>
        </p:nvSpPr>
        <p:spPr bwMode="auto">
          <a:xfrm>
            <a:off x="231774" y="802790"/>
            <a:ext cx="6677025" cy="369333"/>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500">
                <a:solidFill>
                  <a:schemeClr val="tx1"/>
                </a:solidFill>
                <a:latin typeface="+mn-lt"/>
              </a:defRPr>
            </a:lvl3pPr>
            <a:lvl4pPr marL="1001168" indent="-194416" algn="l" rtl="0" eaLnBrk="1" fontAlgn="base" hangingPunct="1">
              <a:spcBef>
                <a:spcPct val="5000"/>
              </a:spcBef>
              <a:spcAft>
                <a:spcPct val="0"/>
              </a:spcAft>
              <a:buChar char="–"/>
              <a:defRPr sz="1500">
                <a:solidFill>
                  <a:schemeClr val="tx1"/>
                </a:solidFill>
                <a:latin typeface="+mn-lt"/>
              </a:defRPr>
            </a:lvl4pPr>
            <a:lvl5pPr marL="1240546" indent="-144163" algn="l" rtl="0" eaLnBrk="1" fontAlgn="base" hangingPunct="1">
              <a:spcBef>
                <a:spcPct val="0"/>
              </a:spcBef>
              <a:spcAft>
                <a:spcPct val="0"/>
              </a:spcAft>
              <a:buChar char="»"/>
              <a:defRPr sz="15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a:lstStyle>
          <a:p>
            <a:pPr>
              <a:buFont typeface="Courier New" panose="02070309020205020404" pitchFamily="49" charset="0"/>
              <a:buChar char="o"/>
            </a:pPr>
            <a:r>
              <a:rPr lang="en-US" altLang="zh-CN" sz="1400" kern="0" dirty="0"/>
              <a:t>Step 1: Hardware connection: XDS110 with MSPM0 device</a:t>
            </a:r>
          </a:p>
        </p:txBody>
      </p:sp>
      <p:sp>
        <p:nvSpPr>
          <p:cNvPr id="10" name="Content Placeholder 2">
            <a:extLst>
              <a:ext uri="{FF2B5EF4-FFF2-40B4-BE49-F238E27FC236}">
                <a16:creationId xmlns:a16="http://schemas.microsoft.com/office/drawing/2014/main" id="{19767E11-EBF0-4114-8C9D-D9C6550A78AE}"/>
              </a:ext>
            </a:extLst>
          </p:cNvPr>
          <p:cNvSpPr txBox="1">
            <a:spLocks/>
          </p:cNvSpPr>
          <p:nvPr/>
        </p:nvSpPr>
        <p:spPr bwMode="auto">
          <a:xfrm>
            <a:off x="949156" y="1047998"/>
            <a:ext cx="4433482" cy="369333"/>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500">
                <a:solidFill>
                  <a:schemeClr val="tx1"/>
                </a:solidFill>
                <a:latin typeface="+mn-lt"/>
              </a:defRPr>
            </a:lvl3pPr>
            <a:lvl4pPr marL="1001168" indent="-194416" algn="l" rtl="0" eaLnBrk="1" fontAlgn="base" hangingPunct="1">
              <a:spcBef>
                <a:spcPct val="5000"/>
              </a:spcBef>
              <a:spcAft>
                <a:spcPct val="0"/>
              </a:spcAft>
              <a:buChar char="–"/>
              <a:defRPr sz="1500">
                <a:solidFill>
                  <a:schemeClr val="tx1"/>
                </a:solidFill>
                <a:latin typeface="+mn-lt"/>
              </a:defRPr>
            </a:lvl4pPr>
            <a:lvl5pPr marL="1240546" indent="-144163" algn="l" rtl="0" eaLnBrk="1" fontAlgn="base" hangingPunct="1">
              <a:spcBef>
                <a:spcPct val="0"/>
              </a:spcBef>
              <a:spcAft>
                <a:spcPct val="0"/>
              </a:spcAft>
              <a:buChar char="»"/>
              <a:defRPr sz="15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a:lstStyle>
          <a:p>
            <a:pPr marL="0" indent="0">
              <a:buNone/>
            </a:pPr>
            <a:r>
              <a:rPr lang="en-US" altLang="zh-CN" sz="1400" kern="0" dirty="0"/>
              <a:t>Signals needed: VDD, GND, SWDIO, SWCLK, NRST</a:t>
            </a:r>
          </a:p>
        </p:txBody>
      </p:sp>
      <p:sp>
        <p:nvSpPr>
          <p:cNvPr id="11" name="Content Placeholder 2">
            <a:extLst>
              <a:ext uri="{FF2B5EF4-FFF2-40B4-BE49-F238E27FC236}">
                <a16:creationId xmlns:a16="http://schemas.microsoft.com/office/drawing/2014/main" id="{3BC3E48A-9E65-4B3B-A7CE-1E798E5213B3}"/>
              </a:ext>
            </a:extLst>
          </p:cNvPr>
          <p:cNvSpPr txBox="1">
            <a:spLocks/>
          </p:cNvSpPr>
          <p:nvPr/>
        </p:nvSpPr>
        <p:spPr bwMode="auto">
          <a:xfrm>
            <a:off x="231774" y="1374781"/>
            <a:ext cx="4975766" cy="625168"/>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500">
                <a:solidFill>
                  <a:schemeClr val="tx1"/>
                </a:solidFill>
                <a:latin typeface="+mn-lt"/>
              </a:defRPr>
            </a:lvl3pPr>
            <a:lvl4pPr marL="1001168" indent="-194416" algn="l" rtl="0" eaLnBrk="1" fontAlgn="base" hangingPunct="1">
              <a:spcBef>
                <a:spcPct val="5000"/>
              </a:spcBef>
              <a:spcAft>
                <a:spcPct val="0"/>
              </a:spcAft>
              <a:buChar char="–"/>
              <a:defRPr sz="1500">
                <a:solidFill>
                  <a:schemeClr val="tx1"/>
                </a:solidFill>
                <a:latin typeface="+mn-lt"/>
              </a:defRPr>
            </a:lvl4pPr>
            <a:lvl5pPr marL="1240546" indent="-144163" algn="l" rtl="0" eaLnBrk="1" fontAlgn="base" hangingPunct="1">
              <a:spcBef>
                <a:spcPct val="0"/>
              </a:spcBef>
              <a:spcAft>
                <a:spcPct val="0"/>
              </a:spcAft>
              <a:buChar char="»"/>
              <a:defRPr sz="15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a:lstStyle>
          <a:p>
            <a:pPr>
              <a:buFont typeface="Courier New" panose="02070309020205020404" pitchFamily="49" charset="0"/>
              <a:buChar char="o"/>
            </a:pPr>
            <a:r>
              <a:rPr lang="en-US" altLang="zh-CN" sz="1400" kern="0" dirty="0"/>
              <a:t>Step 2: Find your current MSPM0 project and expand the </a:t>
            </a:r>
            <a:r>
              <a:rPr lang="en-US" altLang="zh-CN" sz="1400" i="1" kern="0" dirty="0" err="1"/>
              <a:t>targetConfigs</a:t>
            </a:r>
            <a:r>
              <a:rPr lang="en-US" altLang="zh-CN" sz="1400" kern="0" dirty="0"/>
              <a:t> folder to find the .</a:t>
            </a:r>
            <a:r>
              <a:rPr lang="en-US" altLang="zh-CN" sz="1400" kern="0" dirty="0" err="1"/>
              <a:t>ccxml</a:t>
            </a:r>
            <a:r>
              <a:rPr lang="en-US" altLang="zh-CN" sz="1400" kern="0" dirty="0"/>
              <a:t> file</a:t>
            </a:r>
          </a:p>
        </p:txBody>
      </p:sp>
      <p:cxnSp>
        <p:nvCxnSpPr>
          <p:cNvPr id="13" name="Straight Connector 12">
            <a:extLst>
              <a:ext uri="{FF2B5EF4-FFF2-40B4-BE49-F238E27FC236}">
                <a16:creationId xmlns:a16="http://schemas.microsoft.com/office/drawing/2014/main" id="{38B52FD1-3FF5-4834-AE63-B34805AE72C4}"/>
              </a:ext>
            </a:extLst>
          </p:cNvPr>
          <p:cNvCxnSpPr/>
          <p:nvPr/>
        </p:nvCxnSpPr>
        <p:spPr>
          <a:xfrm>
            <a:off x="5257801" y="522358"/>
            <a:ext cx="0" cy="4082982"/>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7D5AD7E3-CFEC-4B63-942C-1DAC6F7BF997}"/>
              </a:ext>
            </a:extLst>
          </p:cNvPr>
          <p:cNvSpPr txBox="1">
            <a:spLocks/>
          </p:cNvSpPr>
          <p:nvPr/>
        </p:nvSpPr>
        <p:spPr bwMode="auto">
          <a:xfrm>
            <a:off x="5266321" y="762611"/>
            <a:ext cx="3746497" cy="369333"/>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500">
                <a:solidFill>
                  <a:schemeClr val="tx1"/>
                </a:solidFill>
                <a:latin typeface="+mn-lt"/>
              </a:defRPr>
            </a:lvl3pPr>
            <a:lvl4pPr marL="1001168" indent="-194416" algn="l" rtl="0" eaLnBrk="1" fontAlgn="base" hangingPunct="1">
              <a:spcBef>
                <a:spcPct val="5000"/>
              </a:spcBef>
              <a:spcAft>
                <a:spcPct val="0"/>
              </a:spcAft>
              <a:buChar char="–"/>
              <a:defRPr sz="1500">
                <a:solidFill>
                  <a:schemeClr val="tx1"/>
                </a:solidFill>
                <a:latin typeface="+mn-lt"/>
              </a:defRPr>
            </a:lvl4pPr>
            <a:lvl5pPr marL="1240546" indent="-144163" algn="l" rtl="0" eaLnBrk="1" fontAlgn="base" hangingPunct="1">
              <a:spcBef>
                <a:spcPct val="0"/>
              </a:spcBef>
              <a:spcAft>
                <a:spcPct val="0"/>
              </a:spcAft>
              <a:buChar char="»"/>
              <a:defRPr sz="15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a:lstStyle>
          <a:p>
            <a:pPr>
              <a:buFont typeface="Courier New" panose="02070309020205020404" pitchFamily="49" charset="0"/>
              <a:buChar char="o"/>
            </a:pPr>
            <a:r>
              <a:rPr lang="en-US" altLang="zh-CN" sz="1400" kern="0" dirty="0"/>
              <a:t>Step 3:Right-click the .</a:t>
            </a:r>
            <a:r>
              <a:rPr lang="en-US" altLang="zh-CN" sz="1400" kern="0" dirty="0" err="1"/>
              <a:t>ccxml</a:t>
            </a:r>
            <a:r>
              <a:rPr lang="en-US" altLang="zh-CN" sz="1400" kern="0" dirty="0"/>
              <a:t> file and click </a:t>
            </a:r>
            <a:r>
              <a:rPr lang="en-US" altLang="zh-CN" sz="1400" i="1" kern="0" dirty="0"/>
              <a:t>Start Project-less Debug</a:t>
            </a:r>
          </a:p>
        </p:txBody>
      </p:sp>
      <p:pic>
        <p:nvPicPr>
          <p:cNvPr id="6" name="Picture 5">
            <a:extLst>
              <a:ext uri="{FF2B5EF4-FFF2-40B4-BE49-F238E27FC236}">
                <a16:creationId xmlns:a16="http://schemas.microsoft.com/office/drawing/2014/main" id="{114AE641-FCC1-4ECE-80C6-B9BA2E5DA1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4177" y="1991387"/>
            <a:ext cx="2724290" cy="1549480"/>
          </a:xfrm>
          <a:prstGeom prst="rect">
            <a:avLst/>
          </a:prstGeom>
        </p:spPr>
      </p:pic>
      <p:pic>
        <p:nvPicPr>
          <p:cNvPr id="12" name="Picture 11">
            <a:extLst>
              <a:ext uri="{FF2B5EF4-FFF2-40B4-BE49-F238E27FC236}">
                <a16:creationId xmlns:a16="http://schemas.microsoft.com/office/drawing/2014/main" id="{02003FF2-1891-4188-960B-3CDF89471C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9964" y="1243927"/>
            <a:ext cx="2416152" cy="3239044"/>
          </a:xfrm>
          <a:prstGeom prst="rect">
            <a:avLst/>
          </a:prstGeom>
        </p:spPr>
      </p:pic>
    </p:spTree>
    <p:extLst>
      <p:ext uri="{BB962C8B-B14F-4D97-AF65-F5344CB8AC3E}">
        <p14:creationId xmlns:p14="http://schemas.microsoft.com/office/powerpoint/2010/main" val="2293085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C1C82-0443-4FDE-AB28-18CAF58BB857}"/>
              </a:ext>
            </a:extLst>
          </p:cNvPr>
          <p:cNvSpPr>
            <a:spLocks noGrp="1"/>
          </p:cNvSpPr>
          <p:nvPr>
            <p:ph type="title"/>
          </p:nvPr>
        </p:nvSpPr>
        <p:spPr>
          <a:xfrm>
            <a:off x="0" y="-10659"/>
            <a:ext cx="8458200" cy="610791"/>
          </a:xfrm>
        </p:spPr>
        <p:txBody>
          <a:bodyPr/>
          <a:lstStyle/>
          <a:p>
            <a:r>
              <a:rPr lang="en-US" dirty="0"/>
              <a:t>DSSM Mass Erase and Factory Reset</a:t>
            </a:r>
          </a:p>
        </p:txBody>
      </p:sp>
      <p:sp>
        <p:nvSpPr>
          <p:cNvPr id="3" name="Content Placeholder 2">
            <a:extLst>
              <a:ext uri="{FF2B5EF4-FFF2-40B4-BE49-F238E27FC236}">
                <a16:creationId xmlns:a16="http://schemas.microsoft.com/office/drawing/2014/main" id="{404AFDAD-50D1-4D21-B718-BB320158036E}"/>
              </a:ext>
            </a:extLst>
          </p:cNvPr>
          <p:cNvSpPr>
            <a:spLocks noGrp="1"/>
          </p:cNvSpPr>
          <p:nvPr>
            <p:ph idx="1"/>
          </p:nvPr>
        </p:nvSpPr>
        <p:spPr>
          <a:xfrm>
            <a:off x="26660" y="485771"/>
            <a:ext cx="5493264" cy="369333"/>
          </a:xfrm>
        </p:spPr>
        <p:txBody>
          <a:bodyPr/>
          <a:lstStyle/>
          <a:p>
            <a:r>
              <a:rPr lang="en-US" altLang="zh-CN" dirty="0"/>
              <a:t>Solution 2: Using CCS Theia (CCS 20.0)</a:t>
            </a:r>
          </a:p>
        </p:txBody>
      </p:sp>
      <p:sp>
        <p:nvSpPr>
          <p:cNvPr id="4" name="Slide Number Placeholder 3">
            <a:extLst>
              <a:ext uri="{FF2B5EF4-FFF2-40B4-BE49-F238E27FC236}">
                <a16:creationId xmlns:a16="http://schemas.microsoft.com/office/drawing/2014/main" id="{E7806EAE-B3CD-4EA0-9F10-71ACA914CD1A}"/>
              </a:ext>
            </a:extLst>
          </p:cNvPr>
          <p:cNvSpPr>
            <a:spLocks noGrp="1"/>
          </p:cNvSpPr>
          <p:nvPr>
            <p:ph type="sldNum" sz="quarter" idx="10"/>
          </p:nvPr>
        </p:nvSpPr>
        <p:spPr/>
        <p:txBody>
          <a:bodyPr/>
          <a:lstStyle/>
          <a:p>
            <a:pPr>
              <a:defRPr/>
            </a:pPr>
            <a:fld id="{2B97888F-6AF7-4263-B69D-592D8C33BAC7}" type="slidenum">
              <a:rPr lang="en-US" smtClean="0"/>
              <a:pPr>
                <a:defRPr/>
              </a:pPr>
              <a:t>5</a:t>
            </a:fld>
            <a:endParaRPr lang="en-US"/>
          </a:p>
        </p:txBody>
      </p:sp>
      <p:sp>
        <p:nvSpPr>
          <p:cNvPr id="9" name="Content Placeholder 2">
            <a:extLst>
              <a:ext uri="{FF2B5EF4-FFF2-40B4-BE49-F238E27FC236}">
                <a16:creationId xmlns:a16="http://schemas.microsoft.com/office/drawing/2014/main" id="{194C47F5-2965-4F8B-9E54-465E83DE6829}"/>
              </a:ext>
            </a:extLst>
          </p:cNvPr>
          <p:cNvSpPr txBox="1">
            <a:spLocks/>
          </p:cNvSpPr>
          <p:nvPr/>
        </p:nvSpPr>
        <p:spPr bwMode="auto">
          <a:xfrm>
            <a:off x="231774" y="802790"/>
            <a:ext cx="6677025" cy="369333"/>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500">
                <a:solidFill>
                  <a:schemeClr val="tx1"/>
                </a:solidFill>
                <a:latin typeface="+mn-lt"/>
              </a:defRPr>
            </a:lvl3pPr>
            <a:lvl4pPr marL="1001168" indent="-194416" algn="l" rtl="0" eaLnBrk="1" fontAlgn="base" hangingPunct="1">
              <a:spcBef>
                <a:spcPct val="5000"/>
              </a:spcBef>
              <a:spcAft>
                <a:spcPct val="0"/>
              </a:spcAft>
              <a:buChar char="–"/>
              <a:defRPr sz="1500">
                <a:solidFill>
                  <a:schemeClr val="tx1"/>
                </a:solidFill>
                <a:latin typeface="+mn-lt"/>
              </a:defRPr>
            </a:lvl4pPr>
            <a:lvl5pPr marL="1240546" indent="-144163" algn="l" rtl="0" eaLnBrk="1" fontAlgn="base" hangingPunct="1">
              <a:spcBef>
                <a:spcPct val="0"/>
              </a:spcBef>
              <a:spcAft>
                <a:spcPct val="0"/>
              </a:spcAft>
              <a:buChar char="»"/>
              <a:defRPr sz="15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a:lstStyle>
          <a:p>
            <a:pPr>
              <a:buFont typeface="Courier New" panose="02070309020205020404" pitchFamily="49" charset="0"/>
              <a:buChar char="o"/>
            </a:pPr>
            <a:r>
              <a:rPr lang="en-US" altLang="zh-CN" sz="1400" kern="0" dirty="0"/>
              <a:t>Step 4: Click on Scripts -&gt; MSPM0L1306 Commands -&gt; MSPM0_Mailbox_FacotryReset_Auto</a:t>
            </a:r>
          </a:p>
        </p:txBody>
      </p:sp>
      <p:cxnSp>
        <p:nvCxnSpPr>
          <p:cNvPr id="13" name="Straight Connector 12">
            <a:extLst>
              <a:ext uri="{FF2B5EF4-FFF2-40B4-BE49-F238E27FC236}">
                <a16:creationId xmlns:a16="http://schemas.microsoft.com/office/drawing/2014/main" id="{38B52FD1-3FF5-4834-AE63-B34805AE72C4}"/>
              </a:ext>
            </a:extLst>
          </p:cNvPr>
          <p:cNvCxnSpPr/>
          <p:nvPr/>
        </p:nvCxnSpPr>
        <p:spPr>
          <a:xfrm>
            <a:off x="5257801" y="522358"/>
            <a:ext cx="0" cy="4082982"/>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0FD129AD-16C5-40DA-A462-1130C41387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602" y="1351534"/>
            <a:ext cx="3981655" cy="1492327"/>
          </a:xfrm>
          <a:prstGeom prst="rect">
            <a:avLst/>
          </a:prstGeom>
        </p:spPr>
      </p:pic>
      <p:sp>
        <p:nvSpPr>
          <p:cNvPr id="16" name="Content Placeholder 2">
            <a:extLst>
              <a:ext uri="{FF2B5EF4-FFF2-40B4-BE49-F238E27FC236}">
                <a16:creationId xmlns:a16="http://schemas.microsoft.com/office/drawing/2014/main" id="{4E69C314-4EE7-4524-A1A2-784B84A8DDC0}"/>
              </a:ext>
            </a:extLst>
          </p:cNvPr>
          <p:cNvSpPr txBox="1">
            <a:spLocks/>
          </p:cNvSpPr>
          <p:nvPr/>
        </p:nvSpPr>
        <p:spPr bwMode="auto">
          <a:xfrm>
            <a:off x="231774" y="2959395"/>
            <a:ext cx="4572000" cy="369333"/>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500">
                <a:solidFill>
                  <a:schemeClr val="tx1"/>
                </a:solidFill>
                <a:latin typeface="+mn-lt"/>
              </a:defRPr>
            </a:lvl3pPr>
            <a:lvl4pPr marL="1001168" indent="-194416" algn="l" rtl="0" eaLnBrk="1" fontAlgn="base" hangingPunct="1">
              <a:spcBef>
                <a:spcPct val="5000"/>
              </a:spcBef>
              <a:spcAft>
                <a:spcPct val="0"/>
              </a:spcAft>
              <a:buChar char="–"/>
              <a:defRPr sz="1500">
                <a:solidFill>
                  <a:schemeClr val="tx1"/>
                </a:solidFill>
                <a:latin typeface="+mn-lt"/>
              </a:defRPr>
            </a:lvl4pPr>
            <a:lvl5pPr marL="1240546" indent="-144163" algn="l" rtl="0" eaLnBrk="1" fontAlgn="base" hangingPunct="1">
              <a:spcBef>
                <a:spcPct val="0"/>
              </a:spcBef>
              <a:spcAft>
                <a:spcPct val="0"/>
              </a:spcAft>
              <a:buChar char="»"/>
              <a:defRPr sz="15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a:lstStyle>
          <a:p>
            <a:pPr>
              <a:buFont typeface="Courier New" panose="02070309020205020404" pitchFamily="49" charset="0"/>
              <a:buChar char="o"/>
            </a:pPr>
            <a:r>
              <a:rPr lang="en-US" altLang="zh-CN" sz="1400" kern="0" dirty="0"/>
              <a:t>Step 5:the Console will show the following:</a:t>
            </a:r>
          </a:p>
          <a:p>
            <a:pPr marL="0" indent="0">
              <a:buNone/>
            </a:pPr>
            <a:endParaRPr lang="en-US" altLang="zh-CN" sz="1400" i="1" kern="0" dirty="0"/>
          </a:p>
        </p:txBody>
      </p:sp>
      <p:pic>
        <p:nvPicPr>
          <p:cNvPr id="18" name="Picture 17">
            <a:extLst>
              <a:ext uri="{FF2B5EF4-FFF2-40B4-BE49-F238E27FC236}">
                <a16:creationId xmlns:a16="http://schemas.microsoft.com/office/drawing/2014/main" id="{500B67E2-9493-4A2A-A0FB-73ADCBFF3A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602" y="3250237"/>
            <a:ext cx="3963462" cy="1269946"/>
          </a:xfrm>
          <a:prstGeom prst="rect">
            <a:avLst/>
          </a:prstGeom>
        </p:spPr>
      </p:pic>
      <p:sp>
        <p:nvSpPr>
          <p:cNvPr id="19" name="Content Placeholder 2">
            <a:extLst>
              <a:ext uri="{FF2B5EF4-FFF2-40B4-BE49-F238E27FC236}">
                <a16:creationId xmlns:a16="http://schemas.microsoft.com/office/drawing/2014/main" id="{9A357430-3708-4BDA-9904-614FF7A05D0E}"/>
              </a:ext>
            </a:extLst>
          </p:cNvPr>
          <p:cNvSpPr txBox="1">
            <a:spLocks/>
          </p:cNvSpPr>
          <p:nvPr/>
        </p:nvSpPr>
        <p:spPr bwMode="auto">
          <a:xfrm>
            <a:off x="5340338" y="802790"/>
            <a:ext cx="3297449" cy="1239399"/>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500">
                <a:solidFill>
                  <a:schemeClr val="tx1"/>
                </a:solidFill>
                <a:latin typeface="+mn-lt"/>
              </a:defRPr>
            </a:lvl3pPr>
            <a:lvl4pPr marL="1001168" indent="-194416" algn="l" rtl="0" eaLnBrk="1" fontAlgn="base" hangingPunct="1">
              <a:spcBef>
                <a:spcPct val="5000"/>
              </a:spcBef>
              <a:spcAft>
                <a:spcPct val="0"/>
              </a:spcAft>
              <a:buChar char="–"/>
              <a:defRPr sz="1500">
                <a:solidFill>
                  <a:schemeClr val="tx1"/>
                </a:solidFill>
                <a:latin typeface="+mn-lt"/>
              </a:defRPr>
            </a:lvl4pPr>
            <a:lvl5pPr marL="1240546" indent="-144163" algn="l" rtl="0" eaLnBrk="1" fontAlgn="base" hangingPunct="1">
              <a:spcBef>
                <a:spcPct val="0"/>
              </a:spcBef>
              <a:spcAft>
                <a:spcPct val="0"/>
              </a:spcAft>
              <a:buChar char="»"/>
              <a:defRPr sz="15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a:lstStyle>
          <a:p>
            <a:pPr>
              <a:buFont typeface="Courier New" panose="02070309020205020404" pitchFamily="49" charset="0"/>
              <a:buChar char="o"/>
            </a:pPr>
            <a:r>
              <a:rPr lang="en-US" altLang="zh-CN" sz="1400" kern="0" dirty="0"/>
              <a:t>Step 7: If that is not working, try force the device go into BSL and do the steps 2~5 above.</a:t>
            </a:r>
          </a:p>
          <a:p>
            <a:pPr marL="0" indent="0">
              <a:buNone/>
            </a:pPr>
            <a:r>
              <a:rPr lang="en-US" altLang="zh-CN" sz="1100" kern="0" dirty="0"/>
              <a:t>To force the device go into BSL mode, if you have not modified the default BSL invoke pin that is PA18 in NONMAIN Flash, you can pull high of PA18 before power up the device and keep it high. If you use the </a:t>
            </a:r>
            <a:r>
              <a:rPr lang="en-US" altLang="zh-CN" sz="1100" kern="0" dirty="0" err="1"/>
              <a:t>LaunchPad</a:t>
            </a:r>
            <a:r>
              <a:rPr lang="en-US" altLang="zh-CN" sz="1100" kern="0" dirty="0"/>
              <a:t>, you can just keep push the button S1 when connect the board to PC.</a:t>
            </a:r>
          </a:p>
        </p:txBody>
      </p:sp>
    </p:spTree>
    <p:extLst>
      <p:ext uri="{BB962C8B-B14F-4D97-AF65-F5344CB8AC3E}">
        <p14:creationId xmlns:p14="http://schemas.microsoft.com/office/powerpoint/2010/main" val="3720336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C1C82-0443-4FDE-AB28-18CAF58BB857}"/>
              </a:ext>
            </a:extLst>
          </p:cNvPr>
          <p:cNvSpPr>
            <a:spLocks noGrp="1"/>
          </p:cNvSpPr>
          <p:nvPr>
            <p:ph type="title"/>
          </p:nvPr>
        </p:nvSpPr>
        <p:spPr>
          <a:xfrm>
            <a:off x="0" y="-10659"/>
            <a:ext cx="8458200" cy="610791"/>
          </a:xfrm>
        </p:spPr>
        <p:txBody>
          <a:bodyPr/>
          <a:lstStyle/>
          <a:p>
            <a:r>
              <a:rPr lang="en-US" dirty="0"/>
              <a:t>DSSM Mass Erase and Factory Reset</a:t>
            </a:r>
          </a:p>
        </p:txBody>
      </p:sp>
      <p:sp>
        <p:nvSpPr>
          <p:cNvPr id="3" name="Content Placeholder 2">
            <a:extLst>
              <a:ext uri="{FF2B5EF4-FFF2-40B4-BE49-F238E27FC236}">
                <a16:creationId xmlns:a16="http://schemas.microsoft.com/office/drawing/2014/main" id="{404AFDAD-50D1-4D21-B718-BB320158036E}"/>
              </a:ext>
            </a:extLst>
          </p:cNvPr>
          <p:cNvSpPr>
            <a:spLocks noGrp="1"/>
          </p:cNvSpPr>
          <p:nvPr>
            <p:ph idx="1"/>
          </p:nvPr>
        </p:nvSpPr>
        <p:spPr>
          <a:xfrm>
            <a:off x="26660" y="485771"/>
            <a:ext cx="5493264" cy="369333"/>
          </a:xfrm>
        </p:spPr>
        <p:txBody>
          <a:bodyPr/>
          <a:lstStyle/>
          <a:p>
            <a:r>
              <a:rPr lang="en-US" altLang="zh-CN" dirty="0"/>
              <a:t>Solution 3: Using TI Online tool </a:t>
            </a:r>
          </a:p>
        </p:txBody>
      </p:sp>
      <p:sp>
        <p:nvSpPr>
          <p:cNvPr id="4" name="Slide Number Placeholder 3">
            <a:extLst>
              <a:ext uri="{FF2B5EF4-FFF2-40B4-BE49-F238E27FC236}">
                <a16:creationId xmlns:a16="http://schemas.microsoft.com/office/drawing/2014/main" id="{E7806EAE-B3CD-4EA0-9F10-71ACA914CD1A}"/>
              </a:ext>
            </a:extLst>
          </p:cNvPr>
          <p:cNvSpPr>
            <a:spLocks noGrp="1"/>
          </p:cNvSpPr>
          <p:nvPr>
            <p:ph type="sldNum" sz="quarter" idx="10"/>
          </p:nvPr>
        </p:nvSpPr>
        <p:spPr/>
        <p:txBody>
          <a:bodyPr/>
          <a:lstStyle/>
          <a:p>
            <a:pPr>
              <a:defRPr/>
            </a:pPr>
            <a:fld id="{2B97888F-6AF7-4263-B69D-592D8C33BAC7}" type="slidenum">
              <a:rPr lang="en-US" smtClean="0"/>
              <a:pPr>
                <a:defRPr/>
              </a:pPr>
              <a:t>6</a:t>
            </a:fld>
            <a:endParaRPr lang="en-US"/>
          </a:p>
        </p:txBody>
      </p:sp>
      <p:sp>
        <p:nvSpPr>
          <p:cNvPr id="5" name="Rectangle 4">
            <a:extLst>
              <a:ext uri="{FF2B5EF4-FFF2-40B4-BE49-F238E27FC236}">
                <a16:creationId xmlns:a16="http://schemas.microsoft.com/office/drawing/2014/main" id="{E156FBFE-381C-4D37-94FB-1E89DE757397}"/>
              </a:ext>
            </a:extLst>
          </p:cNvPr>
          <p:cNvSpPr/>
          <p:nvPr/>
        </p:nvSpPr>
        <p:spPr>
          <a:xfrm>
            <a:off x="208047" y="855104"/>
            <a:ext cx="3698705" cy="369332"/>
          </a:xfrm>
          <a:prstGeom prst="rect">
            <a:avLst/>
          </a:prstGeom>
        </p:spPr>
        <p:txBody>
          <a:bodyPr wrap="none">
            <a:spAutoFit/>
          </a:bodyPr>
          <a:lstStyle/>
          <a:p>
            <a:r>
              <a:rPr lang="en-US" dirty="0">
                <a:solidFill>
                  <a:srgbClr val="000000"/>
                </a:solidFill>
                <a:latin typeface="Calibri" panose="020F0502020204030204" pitchFamily="34" charset="0"/>
                <a:hlinkClick r:id="rId2"/>
              </a:rPr>
              <a:t>MSPM0_Factory_Reset_Tool (ti.com) </a:t>
            </a:r>
            <a:endParaRPr lang="en-US" dirty="0"/>
          </a:p>
        </p:txBody>
      </p:sp>
      <p:pic>
        <p:nvPicPr>
          <p:cNvPr id="8" name="Picture 7">
            <a:extLst>
              <a:ext uri="{FF2B5EF4-FFF2-40B4-BE49-F238E27FC236}">
                <a16:creationId xmlns:a16="http://schemas.microsoft.com/office/drawing/2014/main" id="{2EF5ADB6-5E88-4D03-97C2-49AF5CE26D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60" y="1351534"/>
            <a:ext cx="4203700" cy="2075901"/>
          </a:xfrm>
          <a:prstGeom prst="rect">
            <a:avLst/>
          </a:prstGeom>
        </p:spPr>
      </p:pic>
      <p:pic>
        <p:nvPicPr>
          <p:cNvPr id="16" name="Picture 15">
            <a:extLst>
              <a:ext uri="{FF2B5EF4-FFF2-40B4-BE49-F238E27FC236}">
                <a16:creationId xmlns:a16="http://schemas.microsoft.com/office/drawing/2014/main" id="{D17DBC20-DE90-4125-801B-A25D688CE4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03714" y="1207589"/>
            <a:ext cx="4727578" cy="2363789"/>
          </a:xfrm>
          <a:prstGeom prst="rect">
            <a:avLst/>
          </a:prstGeom>
        </p:spPr>
      </p:pic>
    </p:spTree>
    <p:extLst>
      <p:ext uri="{BB962C8B-B14F-4D97-AF65-F5344CB8AC3E}">
        <p14:creationId xmlns:p14="http://schemas.microsoft.com/office/powerpoint/2010/main" val="2742525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C1C82-0443-4FDE-AB28-18CAF58BB857}"/>
              </a:ext>
            </a:extLst>
          </p:cNvPr>
          <p:cNvSpPr>
            <a:spLocks noGrp="1"/>
          </p:cNvSpPr>
          <p:nvPr>
            <p:ph type="title"/>
          </p:nvPr>
        </p:nvSpPr>
        <p:spPr>
          <a:xfrm>
            <a:off x="0" y="-10659"/>
            <a:ext cx="8458200" cy="610791"/>
          </a:xfrm>
        </p:spPr>
        <p:txBody>
          <a:bodyPr/>
          <a:lstStyle/>
          <a:p>
            <a:r>
              <a:rPr lang="en-US" dirty="0"/>
              <a:t>DSSM Mass Erase and Factory Reset</a:t>
            </a:r>
          </a:p>
        </p:txBody>
      </p:sp>
      <p:sp>
        <p:nvSpPr>
          <p:cNvPr id="3" name="Content Placeholder 2">
            <a:extLst>
              <a:ext uri="{FF2B5EF4-FFF2-40B4-BE49-F238E27FC236}">
                <a16:creationId xmlns:a16="http://schemas.microsoft.com/office/drawing/2014/main" id="{404AFDAD-50D1-4D21-B718-BB320158036E}"/>
              </a:ext>
            </a:extLst>
          </p:cNvPr>
          <p:cNvSpPr>
            <a:spLocks noGrp="1"/>
          </p:cNvSpPr>
          <p:nvPr>
            <p:ph idx="1"/>
          </p:nvPr>
        </p:nvSpPr>
        <p:spPr>
          <a:xfrm>
            <a:off x="26660" y="485771"/>
            <a:ext cx="5493264" cy="369333"/>
          </a:xfrm>
        </p:spPr>
        <p:txBody>
          <a:bodyPr/>
          <a:lstStyle/>
          <a:p>
            <a:r>
              <a:rPr lang="en-US" altLang="zh-CN" dirty="0"/>
              <a:t>Solution 4: Using </a:t>
            </a:r>
            <a:r>
              <a:rPr lang="en-US" altLang="zh-CN" dirty="0" err="1"/>
              <a:t>Uniflash</a:t>
            </a:r>
            <a:endParaRPr lang="en-US" altLang="zh-CN" dirty="0"/>
          </a:p>
        </p:txBody>
      </p:sp>
      <p:sp>
        <p:nvSpPr>
          <p:cNvPr id="4" name="Slide Number Placeholder 3">
            <a:extLst>
              <a:ext uri="{FF2B5EF4-FFF2-40B4-BE49-F238E27FC236}">
                <a16:creationId xmlns:a16="http://schemas.microsoft.com/office/drawing/2014/main" id="{E7806EAE-B3CD-4EA0-9F10-71ACA914CD1A}"/>
              </a:ext>
            </a:extLst>
          </p:cNvPr>
          <p:cNvSpPr>
            <a:spLocks noGrp="1"/>
          </p:cNvSpPr>
          <p:nvPr>
            <p:ph type="sldNum" sz="quarter" idx="10"/>
          </p:nvPr>
        </p:nvSpPr>
        <p:spPr/>
        <p:txBody>
          <a:bodyPr/>
          <a:lstStyle/>
          <a:p>
            <a:pPr>
              <a:defRPr/>
            </a:pPr>
            <a:fld id="{2B97888F-6AF7-4263-B69D-592D8C33BAC7}" type="slidenum">
              <a:rPr lang="en-US" smtClean="0"/>
              <a:pPr>
                <a:defRPr/>
              </a:pPr>
              <a:t>7</a:t>
            </a:fld>
            <a:endParaRPr lang="en-US"/>
          </a:p>
        </p:txBody>
      </p:sp>
      <p:sp>
        <p:nvSpPr>
          <p:cNvPr id="9" name="Content Placeholder 2">
            <a:extLst>
              <a:ext uri="{FF2B5EF4-FFF2-40B4-BE49-F238E27FC236}">
                <a16:creationId xmlns:a16="http://schemas.microsoft.com/office/drawing/2014/main" id="{194C47F5-2965-4F8B-9E54-465E83DE6829}"/>
              </a:ext>
            </a:extLst>
          </p:cNvPr>
          <p:cNvSpPr txBox="1">
            <a:spLocks/>
          </p:cNvSpPr>
          <p:nvPr/>
        </p:nvSpPr>
        <p:spPr bwMode="auto">
          <a:xfrm>
            <a:off x="231774" y="802790"/>
            <a:ext cx="6677025" cy="369333"/>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500">
                <a:solidFill>
                  <a:schemeClr val="tx1"/>
                </a:solidFill>
                <a:latin typeface="+mn-lt"/>
              </a:defRPr>
            </a:lvl3pPr>
            <a:lvl4pPr marL="1001168" indent="-194416" algn="l" rtl="0" eaLnBrk="1" fontAlgn="base" hangingPunct="1">
              <a:spcBef>
                <a:spcPct val="5000"/>
              </a:spcBef>
              <a:spcAft>
                <a:spcPct val="0"/>
              </a:spcAft>
              <a:buChar char="–"/>
              <a:defRPr sz="1500">
                <a:solidFill>
                  <a:schemeClr val="tx1"/>
                </a:solidFill>
                <a:latin typeface="+mn-lt"/>
              </a:defRPr>
            </a:lvl4pPr>
            <a:lvl5pPr marL="1240546" indent="-144163" algn="l" rtl="0" eaLnBrk="1" fontAlgn="base" hangingPunct="1">
              <a:spcBef>
                <a:spcPct val="0"/>
              </a:spcBef>
              <a:spcAft>
                <a:spcPct val="0"/>
              </a:spcAft>
              <a:buChar char="»"/>
              <a:defRPr sz="15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a:lstStyle>
          <a:p>
            <a:pPr>
              <a:buFont typeface="Courier New" panose="02070309020205020404" pitchFamily="49" charset="0"/>
              <a:buChar char="o"/>
            </a:pPr>
            <a:r>
              <a:rPr lang="en-US" altLang="zh-CN" sz="1400" kern="0" dirty="0"/>
              <a:t>Step 1: Download the latest version of </a:t>
            </a:r>
            <a:r>
              <a:rPr lang="en-US" altLang="zh-CN" sz="1400" kern="0" dirty="0" err="1"/>
              <a:t>Uniflash</a:t>
            </a:r>
            <a:r>
              <a:rPr lang="en-US" altLang="zh-CN" sz="1400" kern="0" dirty="0"/>
              <a:t> (&gt; v 8.7.0)</a:t>
            </a:r>
          </a:p>
        </p:txBody>
      </p:sp>
      <p:sp>
        <p:nvSpPr>
          <p:cNvPr id="12" name="Content Placeholder 2">
            <a:extLst>
              <a:ext uri="{FF2B5EF4-FFF2-40B4-BE49-F238E27FC236}">
                <a16:creationId xmlns:a16="http://schemas.microsoft.com/office/drawing/2014/main" id="{D19E2387-5107-4139-BF3E-28363D8861A2}"/>
              </a:ext>
            </a:extLst>
          </p:cNvPr>
          <p:cNvSpPr txBox="1">
            <a:spLocks/>
          </p:cNvSpPr>
          <p:nvPr/>
        </p:nvSpPr>
        <p:spPr bwMode="auto">
          <a:xfrm>
            <a:off x="231774" y="1096562"/>
            <a:ext cx="6677025" cy="369333"/>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500">
                <a:solidFill>
                  <a:schemeClr val="tx1"/>
                </a:solidFill>
                <a:latin typeface="+mn-lt"/>
              </a:defRPr>
            </a:lvl3pPr>
            <a:lvl4pPr marL="1001168" indent="-194416" algn="l" rtl="0" eaLnBrk="1" fontAlgn="base" hangingPunct="1">
              <a:spcBef>
                <a:spcPct val="5000"/>
              </a:spcBef>
              <a:spcAft>
                <a:spcPct val="0"/>
              </a:spcAft>
              <a:buChar char="–"/>
              <a:defRPr sz="1500">
                <a:solidFill>
                  <a:schemeClr val="tx1"/>
                </a:solidFill>
                <a:latin typeface="+mn-lt"/>
              </a:defRPr>
            </a:lvl4pPr>
            <a:lvl5pPr marL="1240546" indent="-144163" algn="l" rtl="0" eaLnBrk="1" fontAlgn="base" hangingPunct="1">
              <a:spcBef>
                <a:spcPct val="0"/>
              </a:spcBef>
              <a:spcAft>
                <a:spcPct val="0"/>
              </a:spcAft>
              <a:buChar char="»"/>
              <a:defRPr sz="15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a:lstStyle>
          <a:p>
            <a:pPr>
              <a:buFont typeface="Courier New" panose="02070309020205020404" pitchFamily="49" charset="0"/>
              <a:buChar char="o"/>
            </a:pPr>
            <a:r>
              <a:rPr lang="en-US" altLang="zh-CN" sz="1400" kern="0" dirty="0"/>
              <a:t>Step 2:Do factory reset as below </a:t>
            </a:r>
          </a:p>
        </p:txBody>
      </p:sp>
      <p:pic>
        <p:nvPicPr>
          <p:cNvPr id="5" name="Picture 4">
            <a:extLst>
              <a:ext uri="{FF2B5EF4-FFF2-40B4-BE49-F238E27FC236}">
                <a16:creationId xmlns:a16="http://schemas.microsoft.com/office/drawing/2014/main" id="{A49B05FA-5B89-4863-88CE-1800E2CC2C81}"/>
              </a:ext>
            </a:extLst>
          </p:cNvPr>
          <p:cNvPicPr>
            <a:picLocks noChangeAspect="1"/>
          </p:cNvPicPr>
          <p:nvPr/>
        </p:nvPicPr>
        <p:blipFill>
          <a:blip r:embed="rId2"/>
          <a:stretch>
            <a:fillRect/>
          </a:stretch>
        </p:blipFill>
        <p:spPr>
          <a:xfrm>
            <a:off x="301624" y="1465895"/>
            <a:ext cx="5368758" cy="2775473"/>
          </a:xfrm>
          <a:prstGeom prst="rect">
            <a:avLst/>
          </a:prstGeom>
        </p:spPr>
      </p:pic>
    </p:spTree>
    <p:extLst>
      <p:ext uri="{BB962C8B-B14F-4D97-AF65-F5344CB8AC3E}">
        <p14:creationId xmlns:p14="http://schemas.microsoft.com/office/powerpoint/2010/main" val="3095527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C1C82-0443-4FDE-AB28-18CAF58BB857}"/>
              </a:ext>
            </a:extLst>
          </p:cNvPr>
          <p:cNvSpPr>
            <a:spLocks noGrp="1"/>
          </p:cNvSpPr>
          <p:nvPr>
            <p:ph type="title"/>
          </p:nvPr>
        </p:nvSpPr>
        <p:spPr>
          <a:xfrm>
            <a:off x="0" y="-10659"/>
            <a:ext cx="8458200" cy="610791"/>
          </a:xfrm>
        </p:spPr>
        <p:txBody>
          <a:bodyPr/>
          <a:lstStyle/>
          <a:p>
            <a:r>
              <a:rPr lang="en-US" dirty="0"/>
              <a:t>DSSM Mass Erase and Factory Reset</a:t>
            </a:r>
          </a:p>
        </p:txBody>
      </p:sp>
      <p:sp>
        <p:nvSpPr>
          <p:cNvPr id="3" name="Content Placeholder 2">
            <a:extLst>
              <a:ext uri="{FF2B5EF4-FFF2-40B4-BE49-F238E27FC236}">
                <a16:creationId xmlns:a16="http://schemas.microsoft.com/office/drawing/2014/main" id="{404AFDAD-50D1-4D21-B718-BB320158036E}"/>
              </a:ext>
            </a:extLst>
          </p:cNvPr>
          <p:cNvSpPr>
            <a:spLocks noGrp="1"/>
          </p:cNvSpPr>
          <p:nvPr>
            <p:ph idx="1"/>
          </p:nvPr>
        </p:nvSpPr>
        <p:spPr>
          <a:xfrm>
            <a:off x="0" y="511171"/>
            <a:ext cx="5924550" cy="369333"/>
          </a:xfrm>
        </p:spPr>
        <p:txBody>
          <a:bodyPr/>
          <a:lstStyle/>
          <a:p>
            <a:r>
              <a:rPr lang="en-US" altLang="zh-CN" dirty="0"/>
              <a:t>Solution 5: Using </a:t>
            </a:r>
            <a:r>
              <a:rPr lang="en-US" altLang="zh-CN" dirty="0" err="1"/>
              <a:t>CommandLine</a:t>
            </a:r>
            <a:r>
              <a:rPr lang="en-US" altLang="zh-CN" dirty="0"/>
              <a:t> based on XDS110</a:t>
            </a:r>
          </a:p>
        </p:txBody>
      </p:sp>
      <p:sp>
        <p:nvSpPr>
          <p:cNvPr id="4" name="Slide Number Placeholder 3">
            <a:extLst>
              <a:ext uri="{FF2B5EF4-FFF2-40B4-BE49-F238E27FC236}">
                <a16:creationId xmlns:a16="http://schemas.microsoft.com/office/drawing/2014/main" id="{E7806EAE-B3CD-4EA0-9F10-71ACA914CD1A}"/>
              </a:ext>
            </a:extLst>
          </p:cNvPr>
          <p:cNvSpPr>
            <a:spLocks noGrp="1"/>
          </p:cNvSpPr>
          <p:nvPr>
            <p:ph type="sldNum" sz="quarter" idx="10"/>
          </p:nvPr>
        </p:nvSpPr>
        <p:spPr/>
        <p:txBody>
          <a:bodyPr/>
          <a:lstStyle/>
          <a:p>
            <a:pPr>
              <a:defRPr/>
            </a:pPr>
            <a:fld id="{2B97888F-6AF7-4263-B69D-592D8C33BAC7}" type="slidenum">
              <a:rPr lang="en-US" smtClean="0"/>
              <a:pPr>
                <a:defRPr/>
              </a:pPr>
              <a:t>8</a:t>
            </a:fld>
            <a:endParaRPr lang="en-US"/>
          </a:p>
        </p:txBody>
      </p:sp>
      <p:sp>
        <p:nvSpPr>
          <p:cNvPr id="15" name="Content Placeholder 2">
            <a:extLst>
              <a:ext uri="{FF2B5EF4-FFF2-40B4-BE49-F238E27FC236}">
                <a16:creationId xmlns:a16="http://schemas.microsoft.com/office/drawing/2014/main" id="{43E6BE0F-E47F-4944-A7B8-43333EA7DC29}"/>
              </a:ext>
            </a:extLst>
          </p:cNvPr>
          <p:cNvSpPr txBox="1">
            <a:spLocks/>
          </p:cNvSpPr>
          <p:nvPr/>
        </p:nvSpPr>
        <p:spPr bwMode="auto">
          <a:xfrm>
            <a:off x="193674" y="901029"/>
            <a:ext cx="6677025" cy="369333"/>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500">
                <a:solidFill>
                  <a:schemeClr val="tx1"/>
                </a:solidFill>
                <a:latin typeface="+mn-lt"/>
              </a:defRPr>
            </a:lvl3pPr>
            <a:lvl4pPr marL="1001168" indent="-194416" algn="l" rtl="0" eaLnBrk="1" fontAlgn="base" hangingPunct="1">
              <a:spcBef>
                <a:spcPct val="5000"/>
              </a:spcBef>
              <a:spcAft>
                <a:spcPct val="0"/>
              </a:spcAft>
              <a:buChar char="–"/>
              <a:defRPr sz="1500">
                <a:solidFill>
                  <a:schemeClr val="tx1"/>
                </a:solidFill>
                <a:latin typeface="+mn-lt"/>
              </a:defRPr>
            </a:lvl4pPr>
            <a:lvl5pPr marL="1240546" indent="-144163" algn="l" rtl="0" eaLnBrk="1" fontAlgn="base" hangingPunct="1">
              <a:spcBef>
                <a:spcPct val="0"/>
              </a:spcBef>
              <a:spcAft>
                <a:spcPct val="0"/>
              </a:spcAft>
              <a:buChar char="»"/>
              <a:defRPr sz="15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a:lstStyle>
          <a:p>
            <a:pPr>
              <a:buFont typeface="Courier New" panose="02070309020205020404" pitchFamily="49" charset="0"/>
              <a:buChar char="o"/>
            </a:pPr>
            <a:r>
              <a:rPr lang="en-US" altLang="zh-CN" sz="1400" kern="0" dirty="0"/>
              <a:t>Step 1: Hardware connection: XDS110 with MSPM0 device</a:t>
            </a:r>
          </a:p>
        </p:txBody>
      </p:sp>
      <p:sp>
        <p:nvSpPr>
          <p:cNvPr id="19" name="Content Placeholder 2">
            <a:extLst>
              <a:ext uri="{FF2B5EF4-FFF2-40B4-BE49-F238E27FC236}">
                <a16:creationId xmlns:a16="http://schemas.microsoft.com/office/drawing/2014/main" id="{DAF03A8A-61F6-429B-8FB4-CD308A3CCF3F}"/>
              </a:ext>
            </a:extLst>
          </p:cNvPr>
          <p:cNvSpPr txBox="1">
            <a:spLocks/>
          </p:cNvSpPr>
          <p:nvPr/>
        </p:nvSpPr>
        <p:spPr bwMode="auto">
          <a:xfrm>
            <a:off x="911056" y="1152938"/>
            <a:ext cx="4433482" cy="369333"/>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500">
                <a:solidFill>
                  <a:schemeClr val="tx1"/>
                </a:solidFill>
                <a:latin typeface="+mn-lt"/>
              </a:defRPr>
            </a:lvl3pPr>
            <a:lvl4pPr marL="1001168" indent="-194416" algn="l" rtl="0" eaLnBrk="1" fontAlgn="base" hangingPunct="1">
              <a:spcBef>
                <a:spcPct val="5000"/>
              </a:spcBef>
              <a:spcAft>
                <a:spcPct val="0"/>
              </a:spcAft>
              <a:buChar char="–"/>
              <a:defRPr sz="1500">
                <a:solidFill>
                  <a:schemeClr val="tx1"/>
                </a:solidFill>
                <a:latin typeface="+mn-lt"/>
              </a:defRPr>
            </a:lvl4pPr>
            <a:lvl5pPr marL="1240546" indent="-144163" algn="l" rtl="0" eaLnBrk="1" fontAlgn="base" hangingPunct="1">
              <a:spcBef>
                <a:spcPct val="0"/>
              </a:spcBef>
              <a:spcAft>
                <a:spcPct val="0"/>
              </a:spcAft>
              <a:buChar char="»"/>
              <a:defRPr sz="15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a:lstStyle>
          <a:p>
            <a:pPr marL="0" indent="0">
              <a:buNone/>
            </a:pPr>
            <a:r>
              <a:rPr lang="en-US" altLang="zh-CN" sz="1400" kern="0" dirty="0"/>
              <a:t>Signals needed: VDD, GND, SWDIO, SWCLK, NRST</a:t>
            </a:r>
          </a:p>
        </p:txBody>
      </p:sp>
      <p:sp>
        <p:nvSpPr>
          <p:cNvPr id="20" name="Content Placeholder 2">
            <a:extLst>
              <a:ext uri="{FF2B5EF4-FFF2-40B4-BE49-F238E27FC236}">
                <a16:creationId xmlns:a16="http://schemas.microsoft.com/office/drawing/2014/main" id="{EE43F04A-FFDD-4EFA-A6D0-1987785D5300}"/>
              </a:ext>
            </a:extLst>
          </p:cNvPr>
          <p:cNvSpPr txBox="1">
            <a:spLocks/>
          </p:cNvSpPr>
          <p:nvPr/>
        </p:nvSpPr>
        <p:spPr bwMode="auto">
          <a:xfrm>
            <a:off x="193674" y="1442932"/>
            <a:ext cx="5150864" cy="369333"/>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500">
                <a:solidFill>
                  <a:schemeClr val="tx1"/>
                </a:solidFill>
                <a:latin typeface="+mn-lt"/>
              </a:defRPr>
            </a:lvl3pPr>
            <a:lvl4pPr marL="1001168" indent="-194416" algn="l" rtl="0" eaLnBrk="1" fontAlgn="base" hangingPunct="1">
              <a:spcBef>
                <a:spcPct val="5000"/>
              </a:spcBef>
              <a:spcAft>
                <a:spcPct val="0"/>
              </a:spcAft>
              <a:buChar char="–"/>
              <a:defRPr sz="1500">
                <a:solidFill>
                  <a:schemeClr val="tx1"/>
                </a:solidFill>
                <a:latin typeface="+mn-lt"/>
              </a:defRPr>
            </a:lvl4pPr>
            <a:lvl5pPr marL="1240546" indent="-144163" algn="l" rtl="0" eaLnBrk="1" fontAlgn="base" hangingPunct="1">
              <a:spcBef>
                <a:spcPct val="0"/>
              </a:spcBef>
              <a:spcAft>
                <a:spcPct val="0"/>
              </a:spcAft>
              <a:buChar char="»"/>
              <a:defRPr sz="15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a:lstStyle>
          <a:p>
            <a:pPr>
              <a:buFont typeface="Courier New" panose="02070309020205020404" pitchFamily="49" charset="0"/>
              <a:buChar char="o"/>
            </a:pPr>
            <a:r>
              <a:rPr lang="en-US" altLang="zh-CN" sz="1400" kern="0" dirty="0"/>
              <a:t>Step 2: Double click factory_reset.bat to do the factory reset</a:t>
            </a:r>
          </a:p>
        </p:txBody>
      </p:sp>
      <p:pic>
        <p:nvPicPr>
          <p:cNvPr id="10" name="Picture 9">
            <a:extLst>
              <a:ext uri="{FF2B5EF4-FFF2-40B4-BE49-F238E27FC236}">
                <a16:creationId xmlns:a16="http://schemas.microsoft.com/office/drawing/2014/main" id="{ED7D4F8C-C443-443F-B0DD-FE1BC67A5C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4123" y="1770360"/>
            <a:ext cx="1339300" cy="276231"/>
          </a:xfrm>
          <a:prstGeom prst="rect">
            <a:avLst/>
          </a:prstGeom>
        </p:spPr>
      </p:pic>
      <p:pic>
        <p:nvPicPr>
          <p:cNvPr id="12" name="Picture 11">
            <a:extLst>
              <a:ext uri="{FF2B5EF4-FFF2-40B4-BE49-F238E27FC236}">
                <a16:creationId xmlns:a16="http://schemas.microsoft.com/office/drawing/2014/main" id="{A060099C-C228-441A-A8F0-8817222D66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107" y="1780308"/>
            <a:ext cx="1778091" cy="1860646"/>
          </a:xfrm>
          <a:prstGeom prst="rect">
            <a:avLst/>
          </a:prstGeom>
        </p:spPr>
      </p:pic>
      <p:sp>
        <p:nvSpPr>
          <p:cNvPr id="21" name="Content Placeholder 2">
            <a:extLst>
              <a:ext uri="{FF2B5EF4-FFF2-40B4-BE49-F238E27FC236}">
                <a16:creationId xmlns:a16="http://schemas.microsoft.com/office/drawing/2014/main" id="{FA20E011-E286-41F8-A6FD-6B557CA4F15B}"/>
              </a:ext>
            </a:extLst>
          </p:cNvPr>
          <p:cNvSpPr txBox="1">
            <a:spLocks/>
          </p:cNvSpPr>
          <p:nvPr/>
        </p:nvSpPr>
        <p:spPr bwMode="auto">
          <a:xfrm>
            <a:off x="5591031" y="901029"/>
            <a:ext cx="3257546" cy="369333"/>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500">
                <a:solidFill>
                  <a:schemeClr val="tx1"/>
                </a:solidFill>
                <a:latin typeface="+mn-lt"/>
              </a:defRPr>
            </a:lvl3pPr>
            <a:lvl4pPr marL="1001168" indent="-194416" algn="l" rtl="0" eaLnBrk="1" fontAlgn="base" hangingPunct="1">
              <a:spcBef>
                <a:spcPct val="5000"/>
              </a:spcBef>
              <a:spcAft>
                <a:spcPct val="0"/>
              </a:spcAft>
              <a:buChar char="–"/>
              <a:defRPr sz="1500">
                <a:solidFill>
                  <a:schemeClr val="tx1"/>
                </a:solidFill>
                <a:latin typeface="+mn-lt"/>
              </a:defRPr>
            </a:lvl4pPr>
            <a:lvl5pPr marL="1240546" indent="-144163" algn="l" rtl="0" eaLnBrk="1" fontAlgn="base" hangingPunct="1">
              <a:spcBef>
                <a:spcPct val="0"/>
              </a:spcBef>
              <a:spcAft>
                <a:spcPct val="0"/>
              </a:spcAft>
              <a:buChar char="»"/>
              <a:defRPr sz="15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a:lstStyle>
          <a:p>
            <a:pPr>
              <a:buFont typeface="Courier New" panose="02070309020205020404" pitchFamily="49" charset="0"/>
              <a:buChar char="o"/>
            </a:pPr>
            <a:r>
              <a:rPr lang="en-US" altLang="zh-CN" sz="1400" kern="0" dirty="0"/>
              <a:t>Step 3: If it is successful, it will show as below </a:t>
            </a:r>
          </a:p>
        </p:txBody>
      </p:sp>
      <p:cxnSp>
        <p:nvCxnSpPr>
          <p:cNvPr id="23" name="Straight Connector 22">
            <a:extLst>
              <a:ext uri="{FF2B5EF4-FFF2-40B4-BE49-F238E27FC236}">
                <a16:creationId xmlns:a16="http://schemas.microsoft.com/office/drawing/2014/main" id="{DB960C73-02E7-45DD-A0B3-B7E9BE007326}"/>
              </a:ext>
            </a:extLst>
          </p:cNvPr>
          <p:cNvCxnSpPr/>
          <p:nvPr/>
        </p:nvCxnSpPr>
        <p:spPr>
          <a:xfrm>
            <a:off x="5528689" y="530259"/>
            <a:ext cx="0" cy="4082982"/>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pic>
        <p:nvPicPr>
          <p:cNvPr id="24" name="Picture 23">
            <a:extLst>
              <a:ext uri="{FF2B5EF4-FFF2-40B4-BE49-F238E27FC236}">
                <a16:creationId xmlns:a16="http://schemas.microsoft.com/office/drawing/2014/main" id="{6D33B373-664D-441E-B6D6-1A1C14D346FB}"/>
              </a:ext>
            </a:extLst>
          </p:cNvPr>
          <p:cNvPicPr/>
          <p:nvPr/>
        </p:nvPicPr>
        <p:blipFill>
          <a:blip r:embed="rId4"/>
          <a:stretch>
            <a:fillRect/>
          </a:stretch>
        </p:blipFill>
        <p:spPr>
          <a:xfrm>
            <a:off x="5651971" y="1442932"/>
            <a:ext cx="3318562" cy="1807752"/>
          </a:xfrm>
          <a:prstGeom prst="rect">
            <a:avLst/>
          </a:prstGeom>
        </p:spPr>
      </p:pic>
    </p:spTree>
    <p:extLst>
      <p:ext uri="{BB962C8B-B14F-4D97-AF65-F5344CB8AC3E}">
        <p14:creationId xmlns:p14="http://schemas.microsoft.com/office/powerpoint/2010/main" val="6387036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C1C82-0443-4FDE-AB28-18CAF58BB857}"/>
              </a:ext>
            </a:extLst>
          </p:cNvPr>
          <p:cNvSpPr>
            <a:spLocks noGrp="1"/>
          </p:cNvSpPr>
          <p:nvPr>
            <p:ph type="title"/>
          </p:nvPr>
        </p:nvSpPr>
        <p:spPr>
          <a:xfrm>
            <a:off x="0" y="-10659"/>
            <a:ext cx="8458200" cy="610791"/>
          </a:xfrm>
        </p:spPr>
        <p:txBody>
          <a:bodyPr/>
          <a:lstStyle/>
          <a:p>
            <a:r>
              <a:rPr lang="en-US" dirty="0"/>
              <a:t>DSSM Mass Erase and Factory Reset</a:t>
            </a:r>
          </a:p>
        </p:txBody>
      </p:sp>
      <p:sp>
        <p:nvSpPr>
          <p:cNvPr id="3" name="Content Placeholder 2">
            <a:extLst>
              <a:ext uri="{FF2B5EF4-FFF2-40B4-BE49-F238E27FC236}">
                <a16:creationId xmlns:a16="http://schemas.microsoft.com/office/drawing/2014/main" id="{404AFDAD-50D1-4D21-B718-BB320158036E}"/>
              </a:ext>
            </a:extLst>
          </p:cNvPr>
          <p:cNvSpPr>
            <a:spLocks noGrp="1"/>
          </p:cNvSpPr>
          <p:nvPr>
            <p:ph idx="1"/>
          </p:nvPr>
        </p:nvSpPr>
        <p:spPr>
          <a:xfrm>
            <a:off x="0" y="511171"/>
            <a:ext cx="5924550" cy="369333"/>
          </a:xfrm>
        </p:spPr>
        <p:txBody>
          <a:bodyPr/>
          <a:lstStyle/>
          <a:p>
            <a:r>
              <a:rPr lang="en-US" altLang="zh-CN" dirty="0"/>
              <a:t>Solution 6: Using </a:t>
            </a:r>
            <a:r>
              <a:rPr lang="en-US" altLang="zh-CN" dirty="0" err="1"/>
              <a:t>CommandLine</a:t>
            </a:r>
            <a:r>
              <a:rPr lang="en-US" altLang="zh-CN" dirty="0"/>
              <a:t> based on J-Link</a:t>
            </a:r>
          </a:p>
        </p:txBody>
      </p:sp>
      <p:sp>
        <p:nvSpPr>
          <p:cNvPr id="4" name="Slide Number Placeholder 3">
            <a:extLst>
              <a:ext uri="{FF2B5EF4-FFF2-40B4-BE49-F238E27FC236}">
                <a16:creationId xmlns:a16="http://schemas.microsoft.com/office/drawing/2014/main" id="{E7806EAE-B3CD-4EA0-9F10-71ACA914CD1A}"/>
              </a:ext>
            </a:extLst>
          </p:cNvPr>
          <p:cNvSpPr>
            <a:spLocks noGrp="1"/>
          </p:cNvSpPr>
          <p:nvPr>
            <p:ph type="sldNum" sz="quarter" idx="10"/>
          </p:nvPr>
        </p:nvSpPr>
        <p:spPr/>
        <p:txBody>
          <a:bodyPr/>
          <a:lstStyle/>
          <a:p>
            <a:pPr>
              <a:defRPr/>
            </a:pPr>
            <a:fld id="{2B97888F-6AF7-4263-B69D-592D8C33BAC7}" type="slidenum">
              <a:rPr lang="en-US" smtClean="0"/>
              <a:pPr>
                <a:defRPr/>
              </a:pPr>
              <a:t>9</a:t>
            </a:fld>
            <a:endParaRPr lang="en-US"/>
          </a:p>
        </p:txBody>
      </p:sp>
      <p:sp>
        <p:nvSpPr>
          <p:cNvPr id="15" name="Content Placeholder 2">
            <a:extLst>
              <a:ext uri="{FF2B5EF4-FFF2-40B4-BE49-F238E27FC236}">
                <a16:creationId xmlns:a16="http://schemas.microsoft.com/office/drawing/2014/main" id="{43E6BE0F-E47F-4944-A7B8-43333EA7DC29}"/>
              </a:ext>
            </a:extLst>
          </p:cNvPr>
          <p:cNvSpPr txBox="1">
            <a:spLocks/>
          </p:cNvSpPr>
          <p:nvPr/>
        </p:nvSpPr>
        <p:spPr bwMode="auto">
          <a:xfrm>
            <a:off x="193674" y="901029"/>
            <a:ext cx="6677025" cy="369333"/>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500">
                <a:solidFill>
                  <a:schemeClr val="tx1"/>
                </a:solidFill>
                <a:latin typeface="+mn-lt"/>
              </a:defRPr>
            </a:lvl3pPr>
            <a:lvl4pPr marL="1001168" indent="-194416" algn="l" rtl="0" eaLnBrk="1" fontAlgn="base" hangingPunct="1">
              <a:spcBef>
                <a:spcPct val="5000"/>
              </a:spcBef>
              <a:spcAft>
                <a:spcPct val="0"/>
              </a:spcAft>
              <a:buChar char="–"/>
              <a:defRPr sz="1500">
                <a:solidFill>
                  <a:schemeClr val="tx1"/>
                </a:solidFill>
                <a:latin typeface="+mn-lt"/>
              </a:defRPr>
            </a:lvl4pPr>
            <a:lvl5pPr marL="1240546" indent="-144163" algn="l" rtl="0" eaLnBrk="1" fontAlgn="base" hangingPunct="1">
              <a:spcBef>
                <a:spcPct val="0"/>
              </a:spcBef>
              <a:spcAft>
                <a:spcPct val="0"/>
              </a:spcAft>
              <a:buChar char="»"/>
              <a:defRPr sz="15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a:lstStyle>
          <a:p>
            <a:pPr>
              <a:buFont typeface="Courier New" panose="02070309020205020404" pitchFamily="49" charset="0"/>
              <a:buChar char="o"/>
            </a:pPr>
            <a:r>
              <a:rPr lang="en-US" altLang="zh-CN" sz="1400" kern="0" dirty="0"/>
              <a:t>Step 1: Hardware connection: J-Link with MSPM0 device</a:t>
            </a:r>
          </a:p>
        </p:txBody>
      </p:sp>
      <p:sp>
        <p:nvSpPr>
          <p:cNvPr id="19" name="Content Placeholder 2">
            <a:extLst>
              <a:ext uri="{FF2B5EF4-FFF2-40B4-BE49-F238E27FC236}">
                <a16:creationId xmlns:a16="http://schemas.microsoft.com/office/drawing/2014/main" id="{DAF03A8A-61F6-429B-8FB4-CD308A3CCF3F}"/>
              </a:ext>
            </a:extLst>
          </p:cNvPr>
          <p:cNvSpPr txBox="1">
            <a:spLocks/>
          </p:cNvSpPr>
          <p:nvPr/>
        </p:nvSpPr>
        <p:spPr bwMode="auto">
          <a:xfrm>
            <a:off x="911056" y="1152938"/>
            <a:ext cx="4433482" cy="369333"/>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500">
                <a:solidFill>
                  <a:schemeClr val="tx1"/>
                </a:solidFill>
                <a:latin typeface="+mn-lt"/>
              </a:defRPr>
            </a:lvl3pPr>
            <a:lvl4pPr marL="1001168" indent="-194416" algn="l" rtl="0" eaLnBrk="1" fontAlgn="base" hangingPunct="1">
              <a:spcBef>
                <a:spcPct val="5000"/>
              </a:spcBef>
              <a:spcAft>
                <a:spcPct val="0"/>
              </a:spcAft>
              <a:buChar char="–"/>
              <a:defRPr sz="1500">
                <a:solidFill>
                  <a:schemeClr val="tx1"/>
                </a:solidFill>
                <a:latin typeface="+mn-lt"/>
              </a:defRPr>
            </a:lvl4pPr>
            <a:lvl5pPr marL="1240546" indent="-144163" algn="l" rtl="0" eaLnBrk="1" fontAlgn="base" hangingPunct="1">
              <a:spcBef>
                <a:spcPct val="0"/>
              </a:spcBef>
              <a:spcAft>
                <a:spcPct val="0"/>
              </a:spcAft>
              <a:buChar char="»"/>
              <a:defRPr sz="15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a:lstStyle>
          <a:p>
            <a:pPr marL="0" indent="0">
              <a:buNone/>
            </a:pPr>
            <a:r>
              <a:rPr lang="en-US" altLang="zh-CN" sz="1400" kern="0" dirty="0"/>
              <a:t>Signals needed: VDD, GND, SWDIO, SWCLK, NRST</a:t>
            </a:r>
          </a:p>
        </p:txBody>
      </p:sp>
      <p:sp>
        <p:nvSpPr>
          <p:cNvPr id="20" name="Content Placeholder 2">
            <a:extLst>
              <a:ext uri="{FF2B5EF4-FFF2-40B4-BE49-F238E27FC236}">
                <a16:creationId xmlns:a16="http://schemas.microsoft.com/office/drawing/2014/main" id="{EE43F04A-FFDD-4EFA-A6D0-1987785D5300}"/>
              </a:ext>
            </a:extLst>
          </p:cNvPr>
          <p:cNvSpPr txBox="1">
            <a:spLocks/>
          </p:cNvSpPr>
          <p:nvPr/>
        </p:nvSpPr>
        <p:spPr bwMode="auto">
          <a:xfrm>
            <a:off x="193674" y="1522271"/>
            <a:ext cx="5150864" cy="570018"/>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500">
                <a:solidFill>
                  <a:schemeClr val="tx1"/>
                </a:solidFill>
                <a:latin typeface="+mn-lt"/>
              </a:defRPr>
            </a:lvl3pPr>
            <a:lvl4pPr marL="1001168" indent="-194416" algn="l" rtl="0" eaLnBrk="1" fontAlgn="base" hangingPunct="1">
              <a:spcBef>
                <a:spcPct val="5000"/>
              </a:spcBef>
              <a:spcAft>
                <a:spcPct val="0"/>
              </a:spcAft>
              <a:buChar char="–"/>
              <a:defRPr sz="1500">
                <a:solidFill>
                  <a:schemeClr val="tx1"/>
                </a:solidFill>
                <a:latin typeface="+mn-lt"/>
              </a:defRPr>
            </a:lvl4pPr>
            <a:lvl5pPr marL="1240546" indent="-144163" algn="l" rtl="0" eaLnBrk="1" fontAlgn="base" hangingPunct="1">
              <a:spcBef>
                <a:spcPct val="0"/>
              </a:spcBef>
              <a:spcAft>
                <a:spcPct val="0"/>
              </a:spcAft>
              <a:buChar char="»"/>
              <a:defRPr sz="15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a:lstStyle>
          <a:p>
            <a:pPr>
              <a:buFont typeface="Courier New" panose="02070309020205020404" pitchFamily="49" charset="0"/>
              <a:buChar char="o"/>
            </a:pPr>
            <a:r>
              <a:rPr lang="en-US" altLang="zh-CN" sz="1400" kern="0" dirty="0"/>
              <a:t>Step 2: Open factory_reset.bat to modify the  -device MSPM0L1305 to the device you test with, save and close it.</a:t>
            </a:r>
          </a:p>
        </p:txBody>
      </p:sp>
      <p:sp>
        <p:nvSpPr>
          <p:cNvPr id="21" name="Content Placeholder 2">
            <a:extLst>
              <a:ext uri="{FF2B5EF4-FFF2-40B4-BE49-F238E27FC236}">
                <a16:creationId xmlns:a16="http://schemas.microsoft.com/office/drawing/2014/main" id="{FA20E011-E286-41F8-A6FD-6B557CA4F15B}"/>
              </a:ext>
            </a:extLst>
          </p:cNvPr>
          <p:cNvSpPr txBox="1">
            <a:spLocks/>
          </p:cNvSpPr>
          <p:nvPr/>
        </p:nvSpPr>
        <p:spPr bwMode="auto">
          <a:xfrm>
            <a:off x="5591031" y="901029"/>
            <a:ext cx="3257546" cy="369333"/>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500">
                <a:solidFill>
                  <a:schemeClr val="tx1"/>
                </a:solidFill>
                <a:latin typeface="+mn-lt"/>
              </a:defRPr>
            </a:lvl3pPr>
            <a:lvl4pPr marL="1001168" indent="-194416" algn="l" rtl="0" eaLnBrk="1" fontAlgn="base" hangingPunct="1">
              <a:spcBef>
                <a:spcPct val="5000"/>
              </a:spcBef>
              <a:spcAft>
                <a:spcPct val="0"/>
              </a:spcAft>
              <a:buChar char="–"/>
              <a:defRPr sz="1500">
                <a:solidFill>
                  <a:schemeClr val="tx1"/>
                </a:solidFill>
                <a:latin typeface="+mn-lt"/>
              </a:defRPr>
            </a:lvl4pPr>
            <a:lvl5pPr marL="1240546" indent="-144163" algn="l" rtl="0" eaLnBrk="1" fontAlgn="base" hangingPunct="1">
              <a:spcBef>
                <a:spcPct val="0"/>
              </a:spcBef>
              <a:spcAft>
                <a:spcPct val="0"/>
              </a:spcAft>
              <a:buChar char="»"/>
              <a:defRPr sz="15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a:lstStyle>
          <a:p>
            <a:pPr>
              <a:buFont typeface="Courier New" panose="02070309020205020404" pitchFamily="49" charset="0"/>
              <a:buChar char="o"/>
            </a:pPr>
            <a:r>
              <a:rPr lang="en-US" altLang="zh-CN" sz="1400" kern="0" dirty="0"/>
              <a:t>Step 3: If it is successful, it will show as below </a:t>
            </a:r>
          </a:p>
        </p:txBody>
      </p:sp>
      <p:cxnSp>
        <p:nvCxnSpPr>
          <p:cNvPr id="23" name="Straight Connector 22">
            <a:extLst>
              <a:ext uri="{FF2B5EF4-FFF2-40B4-BE49-F238E27FC236}">
                <a16:creationId xmlns:a16="http://schemas.microsoft.com/office/drawing/2014/main" id="{DB960C73-02E7-45DD-A0B3-B7E9BE007326}"/>
              </a:ext>
            </a:extLst>
          </p:cNvPr>
          <p:cNvCxnSpPr/>
          <p:nvPr/>
        </p:nvCxnSpPr>
        <p:spPr>
          <a:xfrm>
            <a:off x="5528689" y="530259"/>
            <a:ext cx="0" cy="4082982"/>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13" name="Content Placeholder 2">
            <a:extLst>
              <a:ext uri="{FF2B5EF4-FFF2-40B4-BE49-F238E27FC236}">
                <a16:creationId xmlns:a16="http://schemas.microsoft.com/office/drawing/2014/main" id="{4CF8552D-2F3D-44EA-8EAC-4381D833D2F4}"/>
              </a:ext>
            </a:extLst>
          </p:cNvPr>
          <p:cNvSpPr txBox="1">
            <a:spLocks/>
          </p:cNvSpPr>
          <p:nvPr/>
        </p:nvSpPr>
        <p:spPr bwMode="auto">
          <a:xfrm>
            <a:off x="188913" y="3328366"/>
            <a:ext cx="5150864" cy="570018"/>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500">
                <a:solidFill>
                  <a:schemeClr val="tx1"/>
                </a:solidFill>
                <a:latin typeface="+mn-lt"/>
              </a:defRPr>
            </a:lvl3pPr>
            <a:lvl4pPr marL="1001168" indent="-194416" algn="l" rtl="0" eaLnBrk="1" fontAlgn="base" hangingPunct="1">
              <a:spcBef>
                <a:spcPct val="5000"/>
              </a:spcBef>
              <a:spcAft>
                <a:spcPct val="0"/>
              </a:spcAft>
              <a:buChar char="–"/>
              <a:defRPr sz="1500">
                <a:solidFill>
                  <a:schemeClr val="tx1"/>
                </a:solidFill>
                <a:latin typeface="+mn-lt"/>
              </a:defRPr>
            </a:lvl4pPr>
            <a:lvl5pPr marL="1240546" indent="-144163" algn="l" rtl="0" eaLnBrk="1" fontAlgn="base" hangingPunct="1">
              <a:spcBef>
                <a:spcPct val="0"/>
              </a:spcBef>
              <a:spcAft>
                <a:spcPct val="0"/>
              </a:spcAft>
              <a:buChar char="»"/>
              <a:defRPr sz="15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a:lstStyle>
          <a:p>
            <a:pPr>
              <a:buFont typeface="Courier New" panose="02070309020205020404" pitchFamily="49" charset="0"/>
              <a:buChar char="o"/>
            </a:pPr>
            <a:r>
              <a:rPr lang="en-US" altLang="zh-CN" sz="1400" kern="0" dirty="0"/>
              <a:t>Step 3: Double click factory_reset.bat to do the factory reset.</a:t>
            </a:r>
          </a:p>
        </p:txBody>
      </p:sp>
      <p:pic>
        <p:nvPicPr>
          <p:cNvPr id="8" name="Picture 7">
            <a:extLst>
              <a:ext uri="{FF2B5EF4-FFF2-40B4-BE49-F238E27FC236}">
                <a16:creationId xmlns:a16="http://schemas.microsoft.com/office/drawing/2014/main" id="{5304F1CA-E789-4E96-B82A-24627596EB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109" y="2053443"/>
            <a:ext cx="1921686" cy="1197241"/>
          </a:xfrm>
          <a:prstGeom prst="rect">
            <a:avLst/>
          </a:prstGeom>
        </p:spPr>
      </p:pic>
      <p:pic>
        <p:nvPicPr>
          <p:cNvPr id="11" name="Picture 10">
            <a:extLst>
              <a:ext uri="{FF2B5EF4-FFF2-40B4-BE49-F238E27FC236}">
                <a16:creationId xmlns:a16="http://schemas.microsoft.com/office/drawing/2014/main" id="{E9964E44-B00C-4BEC-BE04-7108AB74CE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8230" y="2102068"/>
            <a:ext cx="1137082" cy="339006"/>
          </a:xfrm>
          <a:prstGeom prst="rect">
            <a:avLst/>
          </a:prstGeom>
        </p:spPr>
      </p:pic>
      <p:pic>
        <p:nvPicPr>
          <p:cNvPr id="25" name="Picture 24">
            <a:extLst>
              <a:ext uri="{FF2B5EF4-FFF2-40B4-BE49-F238E27FC236}">
                <a16:creationId xmlns:a16="http://schemas.microsoft.com/office/drawing/2014/main" id="{0A562C01-B2F7-4EAD-8136-78E48E6B6F33}"/>
              </a:ext>
            </a:extLst>
          </p:cNvPr>
          <p:cNvPicPr/>
          <p:nvPr/>
        </p:nvPicPr>
        <p:blipFill>
          <a:blip r:embed="rId4"/>
          <a:stretch>
            <a:fillRect/>
          </a:stretch>
        </p:blipFill>
        <p:spPr>
          <a:xfrm>
            <a:off x="6262255" y="1409045"/>
            <a:ext cx="1915098" cy="3111138"/>
          </a:xfrm>
          <a:prstGeom prst="rect">
            <a:avLst/>
          </a:prstGeom>
        </p:spPr>
      </p:pic>
    </p:spTree>
    <p:extLst>
      <p:ext uri="{BB962C8B-B14F-4D97-AF65-F5344CB8AC3E}">
        <p14:creationId xmlns:p14="http://schemas.microsoft.com/office/powerpoint/2010/main" val="1475230968"/>
      </p:ext>
    </p:extLst>
  </p:cSld>
  <p:clrMapOvr>
    <a:masterClrMapping/>
  </p:clrMapOvr>
</p:sld>
</file>

<file path=ppt/theme/theme1.xml><?xml version="1.0" encoding="utf-8"?>
<a:theme xmlns:a="http://schemas.openxmlformats.org/drawingml/2006/main" name="FinalPowerpoint">
  <a:themeElements>
    <a:clrScheme name="Custom 1">
      <a:dk1>
        <a:srgbClr val="000000"/>
      </a:dk1>
      <a:lt1>
        <a:srgbClr val="FFFFFF"/>
      </a:lt1>
      <a:dk2>
        <a:srgbClr val="DE0000"/>
      </a:dk2>
      <a:lt2>
        <a:srgbClr val="808080"/>
      </a:lt2>
      <a:accent1>
        <a:srgbClr val="DE0000"/>
      </a:accent1>
      <a:accent2>
        <a:srgbClr val="A4A4A4"/>
      </a:accent2>
      <a:accent3>
        <a:srgbClr val="117788"/>
      </a:accent3>
      <a:accent4>
        <a:srgbClr val="404040"/>
      </a:accent4>
      <a:accent5>
        <a:srgbClr val="4ABED4"/>
      </a:accent5>
      <a:accent6>
        <a:srgbClr val="7F7F7F"/>
      </a:accent6>
      <a:hlink>
        <a:srgbClr val="DE0000"/>
      </a:hlink>
      <a:folHlink>
        <a:srgbClr val="AAAAAA"/>
      </a:folHlink>
    </a:clrScheme>
    <a:fontScheme name="Final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FinalPowerpoint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FinalPowerpoint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2" id="{21DEEB12-3F7F-4BE3-B768-E7C36D2DAFC2}" vid="{F211C862-33B5-4D62-9C83-03F82420E1F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Unlock MSPM0</Template>
  <TotalTime>439</TotalTime>
  <Words>626</Words>
  <Application>Microsoft Office PowerPoint</Application>
  <PresentationFormat>On-screen Show (16:9)</PresentationFormat>
  <Paragraphs>56</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Courier New</vt:lpstr>
      <vt:lpstr>FinalPowerpoint</vt:lpstr>
      <vt:lpstr>Unlock MSPM0</vt:lpstr>
      <vt:lpstr>DSSM Mass Erase and Factory Reset</vt:lpstr>
      <vt:lpstr>DSSM Mass Erase and Factory Reset</vt:lpstr>
      <vt:lpstr>DSSM Mass Erase and Factory Reset</vt:lpstr>
      <vt:lpstr>DSSM Mass Erase and Factory Reset</vt:lpstr>
      <vt:lpstr>DSSM Mass Erase and Factory Reset</vt:lpstr>
      <vt:lpstr>DSSM Mass Erase and Factory Reset</vt:lpstr>
      <vt:lpstr>DSSM Mass Erase and Factory Reset</vt:lpstr>
      <vt:lpstr>DSSM Mass Erase and Factory Reset</vt:lpstr>
    </vt:vector>
  </TitlesOfParts>
  <Company>Texas Instruments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Unlock MSPM0</dc:title>
  <dc:creator>Zhou, Eason</dc:creator>
  <cp:keywords>Selective Disclosure</cp:keywords>
  <cp:lastModifiedBy>Bai, Janz</cp:lastModifiedBy>
  <cp:revision>45</cp:revision>
  <dcterms:created xsi:type="dcterms:W3CDTF">2023-03-06T01:57:38Z</dcterms:created>
  <dcterms:modified xsi:type="dcterms:W3CDTF">2025-11-19T06:46:27Z</dcterms:modified>
</cp:coreProperties>
</file>