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5" r:id="rId2"/>
    <p:sldId id="345" r:id="rId3"/>
    <p:sldId id="341" r:id="rId4"/>
    <p:sldId id="342" r:id="rId5"/>
    <p:sldId id="343" r:id="rId6"/>
    <p:sldId id="344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5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8C56-4ABB-41BD-B820-6502084F395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7EB7F-E1CA-45BF-959C-1A9561FF5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8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/>
        </p:nvSpPr>
        <p:spPr>
          <a:xfrm>
            <a:off x="6274421" y="637354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977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38AD3-115F-4A71-8182-123F18C28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CBC-59A3-4576-8D68-A7C11DDC13F7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4D0609-EFE2-4263-865A-357F36C1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9897C-CA62-4ACB-A83E-E3D3109E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668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16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8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58" y="6376901"/>
            <a:ext cx="2084796" cy="25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3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5" y="1048477"/>
            <a:ext cx="11290300" cy="4945932"/>
          </a:xfrm>
        </p:spPr>
        <p:txBody>
          <a:bodyPr/>
          <a:lstStyle>
            <a:lvl1pPr>
              <a:spcBef>
                <a:spcPts val="889"/>
              </a:spcBef>
              <a:defRPr/>
            </a:lvl1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974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1" y="1185864"/>
            <a:ext cx="5543551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185864"/>
            <a:ext cx="5543549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75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47" indent="0">
              <a:buNone/>
              <a:defRPr sz="2267" b="1"/>
            </a:lvl2pPr>
            <a:lvl3pPr marL="1015695" indent="0">
              <a:buNone/>
              <a:defRPr sz="2000" b="1"/>
            </a:lvl3pPr>
            <a:lvl4pPr marL="1523539" indent="0">
              <a:buNone/>
              <a:defRPr sz="1733" b="1"/>
            </a:lvl4pPr>
            <a:lvl5pPr marL="2031380" indent="0">
              <a:buNone/>
              <a:defRPr sz="1733" b="1"/>
            </a:lvl5pPr>
            <a:lvl6pPr marL="2539226" indent="0">
              <a:buNone/>
              <a:defRPr sz="1733" b="1"/>
            </a:lvl6pPr>
            <a:lvl7pPr marL="3047073" indent="0">
              <a:buNone/>
              <a:defRPr sz="1733" b="1"/>
            </a:lvl7pPr>
            <a:lvl8pPr marL="3554915" indent="0">
              <a:buNone/>
              <a:defRPr sz="1733" b="1"/>
            </a:lvl8pPr>
            <a:lvl9pPr marL="4062760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47" indent="0">
              <a:buNone/>
              <a:defRPr sz="2267" b="1"/>
            </a:lvl2pPr>
            <a:lvl3pPr marL="1015695" indent="0">
              <a:buNone/>
              <a:defRPr sz="2000" b="1"/>
            </a:lvl3pPr>
            <a:lvl4pPr marL="1523539" indent="0">
              <a:buNone/>
              <a:defRPr sz="1733" b="1"/>
            </a:lvl4pPr>
            <a:lvl5pPr marL="2031380" indent="0">
              <a:buNone/>
              <a:defRPr sz="1733" b="1"/>
            </a:lvl5pPr>
            <a:lvl6pPr marL="2539226" indent="0">
              <a:buNone/>
              <a:defRPr sz="1733" b="1"/>
            </a:lvl6pPr>
            <a:lvl7pPr marL="3047073" indent="0">
              <a:buNone/>
              <a:defRPr sz="1733" b="1"/>
            </a:lvl7pPr>
            <a:lvl8pPr marL="3554915" indent="0">
              <a:buNone/>
              <a:defRPr sz="1733" b="1"/>
            </a:lvl8pPr>
            <a:lvl9pPr marL="4062760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51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338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1"/>
            <a:ext cx="4011084" cy="1162051"/>
          </a:xfrm>
        </p:spPr>
        <p:txBody>
          <a:bodyPr anchor="b"/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4"/>
          </a:xfrm>
        </p:spPr>
        <p:txBody>
          <a:bodyPr/>
          <a:lstStyle>
            <a:lvl1pPr marL="0" indent="0">
              <a:buNone/>
              <a:defRPr sz="2267"/>
            </a:lvl1pPr>
            <a:lvl2pPr marL="507847" indent="0">
              <a:buNone/>
              <a:defRPr sz="1333"/>
            </a:lvl2pPr>
            <a:lvl3pPr marL="1015695" indent="0">
              <a:buNone/>
              <a:defRPr sz="1067"/>
            </a:lvl3pPr>
            <a:lvl4pPr marL="1523539" indent="0">
              <a:buNone/>
              <a:defRPr sz="933"/>
            </a:lvl4pPr>
            <a:lvl5pPr marL="2031380" indent="0">
              <a:buNone/>
              <a:defRPr sz="933"/>
            </a:lvl5pPr>
            <a:lvl6pPr marL="2539226" indent="0">
              <a:buNone/>
              <a:defRPr sz="933"/>
            </a:lvl6pPr>
            <a:lvl7pPr marL="3047073" indent="0">
              <a:buNone/>
              <a:defRPr sz="933"/>
            </a:lvl7pPr>
            <a:lvl8pPr marL="3554915" indent="0">
              <a:buNone/>
              <a:defRPr sz="933"/>
            </a:lvl8pPr>
            <a:lvl9pPr marL="4062760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96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033" y="142885"/>
            <a:ext cx="11277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5" y="1058866"/>
            <a:ext cx="11290300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04" y="5923723"/>
            <a:ext cx="2844800" cy="2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933"/>
            </a:lvl1pPr>
          </a:lstStyle>
          <a:p>
            <a:fld id="{5B663E28-04FA-4796-AB90-621FFEC9A298}" type="slidenum">
              <a:rPr lang="en-US" smtClean="0"/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/>
        </p:nvCxnSpPr>
        <p:spPr>
          <a:xfrm>
            <a:off x="0" y="6209263"/>
            <a:ext cx="119051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1">
            <a:extLst>
              <a:ext uri="{FF2B5EF4-FFF2-40B4-BE49-F238E27FC236}">
                <a16:creationId xmlns:a16="http://schemas.microsoft.com/office/drawing/2014/main" id="{BBEA79FD-0CFB-464E-959F-0C18C6048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51" y="6195581"/>
            <a:ext cx="8267469" cy="2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572" tIns="50784" rIns="101572" bIns="50784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33" dirty="0">
                <a:cs typeface="+mn-cs"/>
              </a:rPr>
              <a:t>TI Information – Selective Disclosure</a:t>
            </a:r>
          </a:p>
        </p:txBody>
      </p:sp>
    </p:spTree>
    <p:extLst>
      <p:ext uri="{BB962C8B-B14F-4D97-AF65-F5344CB8AC3E}">
        <p14:creationId xmlns:p14="http://schemas.microsoft.com/office/powerpoint/2010/main" val="100682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507847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10156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52353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203138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252159" indent="-252159" algn="l" rtl="0" eaLnBrk="1" fontAlgn="base" hangingPunct="1">
        <a:spcBef>
          <a:spcPts val="889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8335" indent="-259215" algn="l" rtl="0" eaLnBrk="1" fontAlgn="base" hangingPunct="1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2pPr>
      <a:lvl3pPr marL="948683" indent="-183393" algn="l" rtl="0" eaLnBrk="1" fontAlgn="base" hangingPunct="1">
        <a:spcBef>
          <a:spcPct val="15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334857" indent="-259215" algn="l" rtl="0" eaLnBrk="1" fontAlgn="base" hangingPunct="1">
        <a:spcBef>
          <a:spcPct val="5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4pPr>
      <a:lvl5pPr marL="1654020" indent="-192213" algn="l" rtl="0" eaLnBrk="1" fontAlgn="base" hangingPunct="1">
        <a:spcBef>
          <a:spcPct val="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</a:defRPr>
      </a:lvl5pPr>
      <a:lvl6pPr marL="2161867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6pPr>
      <a:lvl7pPr marL="2669715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7pPr>
      <a:lvl8pPr marL="3177561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8pPr>
      <a:lvl9pPr marL="3685407" indent="-192213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847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695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539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38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226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073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4915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2760" algn="l" defTabSz="1015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93766-C032-4D5E-B8BB-C5347BE4B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943109"/>
            <a:ext cx="11277600" cy="1470025"/>
          </a:xfrm>
        </p:spPr>
        <p:txBody>
          <a:bodyPr/>
          <a:lstStyle/>
          <a:p>
            <a:r>
              <a:rPr lang="en-US" sz="4000" dirty="0"/>
              <a:t>Standalone XDS110</a:t>
            </a:r>
            <a:br>
              <a:rPr lang="en-US" sz="4000" dirty="0"/>
            </a:br>
            <a:r>
              <a:rPr lang="en-US" sz="4000" dirty="0"/>
              <a:t>Password Debug Procedure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5AFDF-3EB8-4278-95F2-D10395A9D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912238"/>
            <a:ext cx="11277600" cy="944242"/>
          </a:xfrm>
        </p:spPr>
        <p:txBody>
          <a:bodyPr/>
          <a:lstStyle/>
          <a:p>
            <a:r>
              <a:rPr lang="en-US" dirty="0"/>
              <a:t>How to add a function: </a:t>
            </a:r>
            <a:r>
              <a:rPr lang="en-US" kern="1200" dirty="0">
                <a:solidFill>
                  <a:srgbClr val="000000"/>
                </a:solidFill>
                <a:latin typeface="Arial" charset="0"/>
              </a:rPr>
              <a:t>MSPM0_Mailbox_PasswordAuthentication_Manual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5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E2E1B-8779-4593-81E7-B8C5A1E0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A3E09-3033-49B3-914D-DB8954591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MSPM0_Mailbox_PasswordAuthentication_Manual function in .gel file</a:t>
            </a:r>
          </a:p>
        </p:txBody>
      </p:sp>
    </p:spTree>
    <p:extLst>
      <p:ext uri="{BB962C8B-B14F-4D97-AF65-F5344CB8AC3E}">
        <p14:creationId xmlns:p14="http://schemas.microsoft.com/office/powerpoint/2010/main" val="425794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BEB9-AC99-4CAD-947A-E181FD75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Open Target Configuration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B25B78-97CE-4381-AF6F-3E78F792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047750"/>
            <a:ext cx="11290300" cy="4946650"/>
          </a:xfrm>
        </p:spPr>
        <p:txBody>
          <a:bodyPr/>
          <a:lstStyle/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Open .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</a:rPr>
              <a:t>ccxml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 file of your project.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Click Target Configuration.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sz="1800" kern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E87090-6A47-4BC7-9435-E279B6921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182" y="957273"/>
            <a:ext cx="7252785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4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BEB9-AC99-4CAD-947A-E181FD75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Check .gel file name and open 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B25B78-97CE-4381-AF6F-3E78F792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047750"/>
            <a:ext cx="11290300" cy="494665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path to .gel file: </a:t>
            </a:r>
            <a:r>
              <a:rPr lang="fr-FR" sz="1800" kern="1200" dirty="0">
                <a:solidFill>
                  <a:srgbClr val="000000"/>
                </a:solidFill>
                <a:latin typeface="Arial" charset="0"/>
              </a:rPr>
              <a:t>C:\ti\ccs1250\ccs\ccs_base\emulation\gel</a:t>
            </a:r>
            <a:endParaRPr lang="en-US" sz="1800" kern="12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Open CORTEX_M0P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Remember you .gel file’s file name.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Open and Edit .gel file via file path.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sz="1800" kern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E87090-6A47-4BC7-9435-E279B6921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182" y="1653670"/>
            <a:ext cx="7252785" cy="404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3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BEB9-AC99-4CAD-947A-E181FD75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Edit .gel file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B25B78-97CE-4381-AF6F-3E78F792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047750"/>
            <a:ext cx="11290300" cy="4946650"/>
          </a:xfrm>
        </p:spPr>
        <p:txBody>
          <a:bodyPr/>
          <a:lstStyle/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Open .gel file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Copy and paste a new Password function.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Change the name to Manual and (1) to (0).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sz="1800" kern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D43511-445F-493E-A002-B732CEF6C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8286" y="1530599"/>
            <a:ext cx="5904762" cy="3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BEB9-AC99-4CAD-947A-E181FD75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Retry the Password Authentication Manual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B25B78-97CE-4381-AF6F-3E78F792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047750"/>
            <a:ext cx="11290300" cy="4946650"/>
          </a:xfrm>
        </p:spPr>
        <p:txBody>
          <a:bodyPr/>
          <a:lstStyle/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Retry your Project’s Password Authentication procedure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Using MSPM0_Mailbox_PasswordAuthentication_Manual</a:t>
            </a:r>
          </a:p>
          <a:p>
            <a:pPr marL="342900" lvl="0" indent="-342900">
              <a:spcBef>
                <a:spcPct val="0"/>
              </a:spcBef>
              <a:buAutoNum type="arabicPeriod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During the procedure, need to press RESET button once.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D43511-445F-493E-A002-B732CEF6C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" y="1928334"/>
            <a:ext cx="5904762" cy="39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901A3C-F00C-4534-AD0B-576FB103B5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29"/>
          <a:stretch/>
        </p:blipFill>
        <p:spPr>
          <a:xfrm>
            <a:off x="5947833" y="3119324"/>
            <a:ext cx="5827211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59388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8B6333C-CF3F-40E9-9958-BC3FDA9704DC}" vid="{545264F4-6FBC-46B9-AEEB-0EFE6F661E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 NDA Res-internal only</Template>
  <TotalTime>3386</TotalTime>
  <Words>171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FinalPowerpoint</vt:lpstr>
      <vt:lpstr>Standalone XDS110 Password Debug Procedure</vt:lpstr>
      <vt:lpstr>Method</vt:lpstr>
      <vt:lpstr>Step 1: Open Target Configuration</vt:lpstr>
      <vt:lpstr>Step 2: Check .gel file name and open it</vt:lpstr>
      <vt:lpstr>Step 3: Edit .gel file</vt:lpstr>
      <vt:lpstr>Step 4: Retry the Password Authentication Manual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 Switching characteristics</dc:title>
  <dc:creator>MV, Savinaya</dc:creator>
  <cp:lastModifiedBy>Chi, Helic</cp:lastModifiedBy>
  <cp:revision>183</cp:revision>
  <dcterms:created xsi:type="dcterms:W3CDTF">2022-03-31T09:25:56Z</dcterms:created>
  <dcterms:modified xsi:type="dcterms:W3CDTF">2023-12-22T07:26:31Z</dcterms:modified>
</cp:coreProperties>
</file>