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251" d="100"/>
          <a:sy n="251" d="100"/>
        </p:scale>
        <p:origin x="23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35014E-B9E7-F45E-2EA6-9F75B0771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D37A805-8532-C915-6954-FD3D8CD2D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63834B-E1FF-DF68-5EF4-FE4BA7F0C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4806A5-0B88-15D3-D030-9FAD243A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1CA025-662F-2908-F91C-95AA70B34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60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AD241E-97A7-C3DE-2C81-032F1C916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10B142A-A370-D4C2-6603-7F8537213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A96A80-E4A7-260B-632B-C5913701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00A6D0-52DF-54BF-FE8C-4AB05467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9995AB-633F-2203-800C-6F4D7B47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00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69C5EF1-2B7E-F065-D58F-260C187AD2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9FE5C3-2767-03C7-43DA-4E9F86AF2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F54842-8759-1808-71A9-072FD311D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69D6A0-A77A-5D13-9B1D-5D0520CB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505578-7999-5CEB-DD66-C2326C7F0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06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47F59B-F826-FB37-C10F-3617D4A9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0D9AD0E-6EBB-1868-2912-B7C968FAD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7F5138-4D32-1C63-E66E-258D9040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EB688C-40AF-58DB-CE65-0B79C81C5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03868C-8382-4D8C-A51E-888443078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570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5449BF-DF83-F31E-AD73-6683FD8F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494CED-3574-D6D4-4C6E-E878A2C76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2D78F8-FE1F-3C28-9D2F-F4CAF4AF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9035BF-DBA5-2215-C830-0A643418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3D1C38-6DF9-AD47-17B0-21A6B228E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609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16912D-9F56-D3AC-3F88-5F0BFD0CC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CECA19-26EC-A533-8000-86F132571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4E8E4D-38E1-55D8-B3A9-99CAFB5511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F9C73B-5CC5-3F1E-B167-91B5B796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15A604-2C26-A228-4BC6-ECD86C34F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3BA21B-69AB-08FB-3259-83D521D2F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74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6DD00D-B549-1204-386D-098CF29B1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3B8301-3940-FB4F-D291-EC25053B5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A15BE6-5773-1777-183C-33714BED0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0C4457-D762-162B-C5A2-D5C65CA4A6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2B7F478-0901-5F89-103B-C121BAB35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8244BFB-2E97-F155-9C1F-4D1742941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94F3604-537C-C82C-9129-0EA164E1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9D7A9C9-E0B7-6230-E74D-81144DB8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422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61B894-A778-3466-D207-990C12C91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6DAA705-3212-0E3B-0907-2284E37D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15F774-2BD0-DD0A-0E6B-FAA3E4D0F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134BC-3F82-8973-D83D-1D973E314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38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9FD1DF5-2C3B-A683-342F-88E7510C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9C6736-85DB-461F-360B-DC91DD77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701BDC0-33F8-7243-11A5-58866EDE6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84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39A00A-E1F4-1DFE-669C-C17578EE0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440EA4-515C-23F7-2C8C-212B883D3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DD8CDD-CCDF-4EC0-CF26-BA44A0A58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1423FB-ADCB-7320-663E-8D8AAF74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1FE70CD-0EA9-36E0-CBB7-F046A85F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937D06-053F-AD1B-5806-B7F11AD55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65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5E8B4-3BBC-BEA7-E8BF-169A2B0C3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EE0CF-EC22-F416-9940-21D5BC25E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2F83C10-2B9B-3480-E2C6-C2C08C32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892F506-9978-DC29-2E5F-AC3042B39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0B4306-C821-FA2A-FE6D-1B12BD47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633209-6350-A452-FFD1-0EB189575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208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B11F58B-643C-73A2-3E20-C05774858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957BD5-625E-167A-F7EF-3824B19D6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B8B806-1B85-3D74-BC35-295863F77F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89A6D-446A-4B20-B162-A60BA667BE4F}" type="datetimeFigureOut">
              <a:rPr kumimoji="1" lang="ja-JP" altLang="en-US" smtClean="0"/>
              <a:t>2023/4/13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BC72DC-E3AE-20E4-23C7-7D671C6D3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FF07DC-4F3A-EF0F-8DF6-2521CA853C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5F769-C8FD-4832-A3C2-673F3ED8BD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842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0D2EB9E-C90B-208F-E981-D98A79E4FC3B}"/>
              </a:ext>
            </a:extLst>
          </p:cNvPr>
          <p:cNvSpPr/>
          <p:nvPr/>
        </p:nvSpPr>
        <p:spPr>
          <a:xfrm>
            <a:off x="2763869" y="2312670"/>
            <a:ext cx="560070" cy="731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DD4720EE-F2E1-C612-4B14-C8A73E3C4CEC}"/>
              </a:ext>
            </a:extLst>
          </p:cNvPr>
          <p:cNvCxnSpPr/>
          <p:nvPr/>
        </p:nvCxnSpPr>
        <p:spPr>
          <a:xfrm>
            <a:off x="1346549" y="2503170"/>
            <a:ext cx="14173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二等辺三角形 7">
            <a:extLst>
              <a:ext uri="{FF2B5EF4-FFF2-40B4-BE49-F238E27FC236}">
                <a16:creationId xmlns:a16="http://schemas.microsoft.com/office/drawing/2014/main" id="{5DEBC881-AD28-01E2-F29D-740C9618D8A9}"/>
              </a:ext>
            </a:extLst>
          </p:cNvPr>
          <p:cNvSpPr/>
          <p:nvPr/>
        </p:nvSpPr>
        <p:spPr>
          <a:xfrm rot="16200000">
            <a:off x="2807684" y="3745230"/>
            <a:ext cx="472440" cy="35433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0ECF339B-B258-1614-79F1-40E8933CE42E}"/>
              </a:ext>
            </a:extLst>
          </p:cNvPr>
          <p:cNvCxnSpPr>
            <a:cxnSpLocks/>
          </p:cNvCxnSpPr>
          <p:nvPr/>
        </p:nvCxnSpPr>
        <p:spPr>
          <a:xfrm flipH="1">
            <a:off x="1306883" y="3922394"/>
            <a:ext cx="1559856" cy="0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EE7F60-2E20-E9DD-52E1-A90209B8EF30}"/>
              </a:ext>
            </a:extLst>
          </p:cNvPr>
          <p:cNvSpPr txBox="1"/>
          <p:nvPr/>
        </p:nvSpPr>
        <p:spPr>
          <a:xfrm>
            <a:off x="2763869" y="2381451"/>
            <a:ext cx="5600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</a:t>
            </a:r>
            <a:r>
              <a:rPr kumimoji="1" lang="ja-JP" altLang="en-US" sz="1050" dirty="0"/>
              <a:t>　</a:t>
            </a:r>
            <a:r>
              <a:rPr kumimoji="1" lang="en-US" altLang="ja-JP" sz="1050" dirty="0"/>
              <a:t>Q</a:t>
            </a:r>
          </a:p>
          <a:p>
            <a:endParaRPr lang="en-US" altLang="ja-JP" sz="1050" dirty="0"/>
          </a:p>
          <a:p>
            <a:r>
              <a:rPr kumimoji="1" lang="en-US" altLang="ja-JP" sz="1050" dirty="0"/>
              <a:t>CK</a:t>
            </a:r>
            <a:endParaRPr kumimoji="1" lang="ja-JP" altLang="en-US" sz="1050" dirty="0"/>
          </a:p>
        </p:txBody>
      </p:sp>
      <p:cxnSp>
        <p:nvCxnSpPr>
          <p:cNvPr id="14" name="コネクタ: カギ線 13">
            <a:extLst>
              <a:ext uri="{FF2B5EF4-FFF2-40B4-BE49-F238E27FC236}">
                <a16:creationId xmlns:a16="http://schemas.microsoft.com/office/drawing/2014/main" id="{4B1853EF-B12A-DBF3-2110-5E16AFFD074D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1930876" y="3078070"/>
            <a:ext cx="1096192" cy="592455"/>
          </a:xfrm>
          <a:prstGeom prst="bentConnector3">
            <a:avLst>
              <a:gd name="adj1" fmla="val 100050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A40E1D76-758C-386E-F52E-D8A2265EB426}"/>
              </a:ext>
            </a:extLst>
          </p:cNvPr>
          <p:cNvCxnSpPr>
            <a:cxnSpLocks/>
            <a:stCxn id="18" idx="1"/>
          </p:cNvCxnSpPr>
          <p:nvPr/>
        </p:nvCxnSpPr>
        <p:spPr>
          <a:xfrm flipH="1" flipV="1">
            <a:off x="3234404" y="3922394"/>
            <a:ext cx="74887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F2DCC02-A1C5-28DD-019C-CB6C25F002C6}"/>
              </a:ext>
            </a:extLst>
          </p:cNvPr>
          <p:cNvSpPr/>
          <p:nvPr/>
        </p:nvSpPr>
        <p:spPr>
          <a:xfrm>
            <a:off x="3983277" y="3686174"/>
            <a:ext cx="659130" cy="472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CLK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</a:rPr>
              <a:t>GEN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A7E2EF09-8557-28E9-B874-D8F5A7C22789}"/>
              </a:ext>
            </a:extLst>
          </p:cNvPr>
          <p:cNvCxnSpPr>
            <a:cxnSpLocks/>
          </p:cNvCxnSpPr>
          <p:nvPr/>
        </p:nvCxnSpPr>
        <p:spPr>
          <a:xfrm>
            <a:off x="3323939" y="2503170"/>
            <a:ext cx="65933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DB36B36B-4BD2-DD7E-9F0B-8507CB30691E}"/>
              </a:ext>
            </a:extLst>
          </p:cNvPr>
          <p:cNvCxnSpPr/>
          <p:nvPr/>
        </p:nvCxnSpPr>
        <p:spPr>
          <a:xfrm flipH="1">
            <a:off x="1818989" y="1383030"/>
            <a:ext cx="33375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9CF56BE0-F4BB-0080-4FAF-8C24FD79DD2B}"/>
              </a:ext>
            </a:extLst>
          </p:cNvPr>
          <p:cNvCxnSpPr/>
          <p:nvPr/>
        </p:nvCxnSpPr>
        <p:spPr>
          <a:xfrm>
            <a:off x="1818989" y="1383030"/>
            <a:ext cx="0" cy="335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49445DC-3ABA-A231-14FF-545C007243E6}"/>
              </a:ext>
            </a:extLst>
          </p:cNvPr>
          <p:cNvCxnSpPr/>
          <p:nvPr/>
        </p:nvCxnSpPr>
        <p:spPr>
          <a:xfrm>
            <a:off x="1818989" y="4735830"/>
            <a:ext cx="3429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E73CFA2-291A-1FC3-67E0-8347D48AFD1C}"/>
              </a:ext>
            </a:extLst>
          </p:cNvPr>
          <p:cNvSpPr txBox="1"/>
          <p:nvPr/>
        </p:nvSpPr>
        <p:spPr>
          <a:xfrm>
            <a:off x="2152363" y="1997266"/>
            <a:ext cx="19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Read</a:t>
            </a:r>
            <a:r>
              <a:rPr kumimoji="1" lang="ja-JP" altLang="en-US" sz="1400" dirty="0"/>
              <a:t>　</a:t>
            </a:r>
            <a:r>
              <a:rPr kumimoji="1" lang="en-US" altLang="ja-JP" sz="1400" dirty="0"/>
              <a:t>Data</a:t>
            </a:r>
            <a:r>
              <a:rPr kumimoji="1" lang="ja-JP" altLang="en-US" sz="1400" dirty="0"/>
              <a:t>　</a:t>
            </a:r>
            <a:r>
              <a:rPr kumimoji="1" lang="en-US" altLang="ja-JP" sz="1400" dirty="0"/>
              <a:t>Latch</a:t>
            </a:r>
            <a:endParaRPr kumimoji="1" lang="ja-JP" altLang="en-US" sz="14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6C84D61-6C70-AB71-8C86-02723FB3BDCA}"/>
              </a:ext>
            </a:extLst>
          </p:cNvPr>
          <p:cNvSpPr txBox="1"/>
          <p:nvPr/>
        </p:nvSpPr>
        <p:spPr>
          <a:xfrm>
            <a:off x="1833577" y="1460028"/>
            <a:ext cx="28016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TM4C1290NCPDTI3R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BE23E76-8D0B-5148-6021-74D89D7D9E1D}"/>
              </a:ext>
            </a:extLst>
          </p:cNvPr>
          <p:cNvSpPr txBox="1"/>
          <p:nvPr/>
        </p:nvSpPr>
        <p:spPr>
          <a:xfrm>
            <a:off x="313178" y="3614617"/>
            <a:ext cx="1582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PF3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SSI3_CLK</a:t>
            </a:r>
            <a:endParaRPr kumimoji="1" lang="ja-JP" altLang="en-US" sz="14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621F858-246C-273E-B795-CF048171B051}"/>
              </a:ext>
            </a:extLst>
          </p:cNvPr>
          <p:cNvSpPr txBox="1"/>
          <p:nvPr/>
        </p:nvSpPr>
        <p:spPr>
          <a:xfrm>
            <a:off x="135307" y="2217651"/>
            <a:ext cx="2017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PF0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SSI3_DATA1</a:t>
            </a:r>
            <a:endParaRPr kumimoji="1" lang="ja-JP" altLang="en-US" sz="1400" dirty="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AE4BD5B-2412-46A0-C675-CEABD3057609}"/>
              </a:ext>
            </a:extLst>
          </p:cNvPr>
          <p:cNvSpPr/>
          <p:nvPr/>
        </p:nvSpPr>
        <p:spPr>
          <a:xfrm>
            <a:off x="8662437" y="2312670"/>
            <a:ext cx="560070" cy="7315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46F1BF93-86DF-9364-2C76-2CE58CAEEF5B}"/>
              </a:ext>
            </a:extLst>
          </p:cNvPr>
          <p:cNvCxnSpPr>
            <a:cxnSpLocks/>
          </p:cNvCxnSpPr>
          <p:nvPr/>
        </p:nvCxnSpPr>
        <p:spPr>
          <a:xfrm>
            <a:off x="7245117" y="2503170"/>
            <a:ext cx="14173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二等辺三角形 37">
            <a:extLst>
              <a:ext uri="{FF2B5EF4-FFF2-40B4-BE49-F238E27FC236}">
                <a16:creationId xmlns:a16="http://schemas.microsoft.com/office/drawing/2014/main" id="{DE435C36-47DE-015F-9DB0-AE951C7B2DC0}"/>
              </a:ext>
            </a:extLst>
          </p:cNvPr>
          <p:cNvSpPr/>
          <p:nvPr/>
        </p:nvSpPr>
        <p:spPr>
          <a:xfrm rot="16200000">
            <a:off x="8706252" y="3745230"/>
            <a:ext cx="472440" cy="35433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0829BDF-77A0-92A3-37C4-D5AACD92C684}"/>
              </a:ext>
            </a:extLst>
          </p:cNvPr>
          <p:cNvCxnSpPr>
            <a:cxnSpLocks/>
          </p:cNvCxnSpPr>
          <p:nvPr/>
        </p:nvCxnSpPr>
        <p:spPr>
          <a:xfrm flipH="1">
            <a:off x="7205451" y="3922394"/>
            <a:ext cx="1559856" cy="0"/>
          </a:xfrm>
          <a:prstGeom prst="straightConnector1">
            <a:avLst/>
          </a:prstGeom>
          <a:ln w="63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585B89D-3A24-D014-BF10-2B52A20F121A}"/>
              </a:ext>
            </a:extLst>
          </p:cNvPr>
          <p:cNvSpPr txBox="1"/>
          <p:nvPr/>
        </p:nvSpPr>
        <p:spPr>
          <a:xfrm>
            <a:off x="8662437" y="2381451"/>
            <a:ext cx="5600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D</a:t>
            </a:r>
            <a:r>
              <a:rPr kumimoji="1" lang="ja-JP" altLang="en-US" sz="1050" dirty="0"/>
              <a:t>　</a:t>
            </a:r>
            <a:r>
              <a:rPr kumimoji="1" lang="en-US" altLang="ja-JP" sz="1050" dirty="0"/>
              <a:t>Q</a:t>
            </a:r>
          </a:p>
          <a:p>
            <a:endParaRPr lang="en-US" altLang="ja-JP" sz="1050" dirty="0"/>
          </a:p>
          <a:p>
            <a:r>
              <a:rPr kumimoji="1" lang="en-US" altLang="ja-JP" sz="1050" dirty="0"/>
              <a:t>CK</a:t>
            </a:r>
            <a:endParaRPr kumimoji="1" lang="ja-JP" altLang="en-US" sz="1050" dirty="0"/>
          </a:p>
        </p:txBody>
      </p: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048353F0-4535-CFE2-69D3-B8BEA40B2FF8}"/>
              </a:ext>
            </a:extLst>
          </p:cNvPr>
          <p:cNvCxnSpPr>
            <a:cxnSpLocks/>
            <a:stCxn id="43" idx="1"/>
          </p:cNvCxnSpPr>
          <p:nvPr/>
        </p:nvCxnSpPr>
        <p:spPr>
          <a:xfrm flipH="1" flipV="1">
            <a:off x="9119637" y="3922394"/>
            <a:ext cx="755033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252B22D-9D68-5CBE-844B-70D87C5C77A7}"/>
              </a:ext>
            </a:extLst>
          </p:cNvPr>
          <p:cNvSpPr/>
          <p:nvPr/>
        </p:nvSpPr>
        <p:spPr>
          <a:xfrm>
            <a:off x="9874670" y="3686174"/>
            <a:ext cx="659130" cy="472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CLK</a:t>
            </a:r>
            <a:r>
              <a:rPr kumimoji="1" lang="ja-JP" altLang="en-US" sz="1200" dirty="0">
                <a:solidFill>
                  <a:schemeClr val="tx1"/>
                </a:solidFill>
              </a:rPr>
              <a:t>　</a:t>
            </a:r>
            <a:r>
              <a:rPr kumimoji="1" lang="en-US" altLang="ja-JP" sz="1200" dirty="0">
                <a:solidFill>
                  <a:schemeClr val="tx1"/>
                </a:solidFill>
              </a:rPr>
              <a:t>GEN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A7CBAEEC-D64C-64B2-FF9C-1D85BA7A5847}"/>
              </a:ext>
            </a:extLst>
          </p:cNvPr>
          <p:cNvCxnSpPr>
            <a:cxnSpLocks/>
          </p:cNvCxnSpPr>
          <p:nvPr/>
        </p:nvCxnSpPr>
        <p:spPr>
          <a:xfrm>
            <a:off x="9222507" y="2503170"/>
            <a:ext cx="100964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8FC1EF40-6D48-8C45-E014-51BBF3D2F594}"/>
              </a:ext>
            </a:extLst>
          </p:cNvPr>
          <p:cNvCxnSpPr>
            <a:cxnSpLocks/>
          </p:cNvCxnSpPr>
          <p:nvPr/>
        </p:nvCxnSpPr>
        <p:spPr>
          <a:xfrm flipH="1">
            <a:off x="7717557" y="1383030"/>
            <a:ext cx="333756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89BCB1F2-E92C-0C26-FE0C-EB96F0C8DDFB}"/>
              </a:ext>
            </a:extLst>
          </p:cNvPr>
          <p:cNvCxnSpPr>
            <a:cxnSpLocks/>
          </p:cNvCxnSpPr>
          <p:nvPr/>
        </p:nvCxnSpPr>
        <p:spPr>
          <a:xfrm>
            <a:off x="7717557" y="1383030"/>
            <a:ext cx="0" cy="33528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F4223450-C8E5-6D11-A7DC-B06807E7CECD}"/>
              </a:ext>
            </a:extLst>
          </p:cNvPr>
          <p:cNvCxnSpPr>
            <a:cxnSpLocks/>
          </p:cNvCxnSpPr>
          <p:nvPr/>
        </p:nvCxnSpPr>
        <p:spPr>
          <a:xfrm>
            <a:off x="7717557" y="4735830"/>
            <a:ext cx="3429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C4B4E7C-0276-8D12-15F6-EEF916BD2E3D}"/>
              </a:ext>
            </a:extLst>
          </p:cNvPr>
          <p:cNvSpPr txBox="1"/>
          <p:nvPr/>
        </p:nvSpPr>
        <p:spPr>
          <a:xfrm>
            <a:off x="8050931" y="1997266"/>
            <a:ext cx="19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Read</a:t>
            </a:r>
            <a:r>
              <a:rPr kumimoji="1" lang="ja-JP" altLang="en-US" sz="1400" dirty="0"/>
              <a:t>　</a:t>
            </a:r>
            <a:r>
              <a:rPr kumimoji="1" lang="en-US" altLang="ja-JP" sz="1400" dirty="0"/>
              <a:t>Data</a:t>
            </a:r>
            <a:r>
              <a:rPr kumimoji="1" lang="ja-JP" altLang="en-US" sz="1400" dirty="0"/>
              <a:t>　</a:t>
            </a:r>
            <a:r>
              <a:rPr kumimoji="1" lang="en-US" altLang="ja-JP" sz="1400" dirty="0"/>
              <a:t>Latch</a:t>
            </a:r>
            <a:endParaRPr kumimoji="1" lang="ja-JP" altLang="en-US" sz="14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2A87AC7-381A-D761-C72C-67F5F0F907E6}"/>
              </a:ext>
            </a:extLst>
          </p:cNvPr>
          <p:cNvSpPr txBox="1"/>
          <p:nvPr/>
        </p:nvSpPr>
        <p:spPr>
          <a:xfrm>
            <a:off x="7732145" y="1460028"/>
            <a:ext cx="28016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TM4C1290NCPDTI3R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B9BA1D8F-4FF6-2900-9BB4-3C15B5337170}"/>
              </a:ext>
            </a:extLst>
          </p:cNvPr>
          <p:cNvSpPr txBox="1"/>
          <p:nvPr/>
        </p:nvSpPr>
        <p:spPr>
          <a:xfrm>
            <a:off x="6221869" y="3625913"/>
            <a:ext cx="1582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PF3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SSI3_CLK</a:t>
            </a:r>
            <a:endParaRPr kumimoji="1" lang="ja-JP" altLang="en-US" sz="1400" dirty="0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2F212946-F8D1-B53F-0C1E-1B6A38053366}"/>
              </a:ext>
            </a:extLst>
          </p:cNvPr>
          <p:cNvSpPr txBox="1"/>
          <p:nvPr/>
        </p:nvSpPr>
        <p:spPr>
          <a:xfrm>
            <a:off x="6045998" y="2205353"/>
            <a:ext cx="2017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PF0</a:t>
            </a:r>
            <a:r>
              <a:rPr kumimoji="1" lang="ja-JP" altLang="en-US" sz="1400" dirty="0"/>
              <a:t>：</a:t>
            </a:r>
            <a:r>
              <a:rPr kumimoji="1" lang="en-US" altLang="ja-JP" sz="1400" dirty="0"/>
              <a:t>SSI3_DATA1</a:t>
            </a:r>
            <a:endParaRPr kumimoji="1" lang="ja-JP" altLang="en-US" sz="1400" dirty="0"/>
          </a:p>
        </p:txBody>
      </p: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043BD232-D005-8A30-1FFE-2271D577D108}"/>
              </a:ext>
            </a:extLst>
          </p:cNvPr>
          <p:cNvCxnSpPr>
            <a:cxnSpLocks/>
          </p:cNvCxnSpPr>
          <p:nvPr/>
        </p:nvCxnSpPr>
        <p:spPr>
          <a:xfrm>
            <a:off x="8315674" y="2833072"/>
            <a:ext cx="358036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フリーフォーム: 図形 90">
            <a:extLst>
              <a:ext uri="{FF2B5EF4-FFF2-40B4-BE49-F238E27FC236}">
                <a16:creationId xmlns:a16="http://schemas.microsoft.com/office/drawing/2014/main" id="{DBA9860B-3F3E-2616-D40E-2F81A1522D61}"/>
              </a:ext>
            </a:extLst>
          </p:cNvPr>
          <p:cNvSpPr/>
          <p:nvPr/>
        </p:nvSpPr>
        <p:spPr>
          <a:xfrm>
            <a:off x="8328199" y="2835059"/>
            <a:ext cx="1903957" cy="851116"/>
          </a:xfrm>
          <a:custGeom>
            <a:avLst/>
            <a:gdLst>
              <a:gd name="connsiteX0" fmla="*/ 1118992 w 1118992"/>
              <a:gd name="connsiteY0" fmla="*/ 1081413 h 1081413"/>
              <a:gd name="connsiteX1" fmla="*/ 1118992 w 1118992"/>
              <a:gd name="connsiteY1" fmla="*/ 509391 h 1081413"/>
              <a:gd name="connsiteX2" fmla="*/ 0 w 1118992"/>
              <a:gd name="connsiteY2" fmla="*/ 509391 h 1081413"/>
              <a:gd name="connsiteX3" fmla="*/ 0 w 1118992"/>
              <a:gd name="connsiteY3" fmla="*/ 0 h 1081413"/>
              <a:gd name="connsiteX4" fmla="*/ 54279 w 1118992"/>
              <a:gd name="connsiteY4" fmla="*/ 0 h 1081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8992" h="1081413">
                <a:moveTo>
                  <a:pt x="1118992" y="1081413"/>
                </a:moveTo>
                <a:lnTo>
                  <a:pt x="1118992" y="509391"/>
                </a:lnTo>
                <a:lnTo>
                  <a:pt x="0" y="509391"/>
                </a:lnTo>
                <a:lnTo>
                  <a:pt x="0" y="0"/>
                </a:lnTo>
                <a:lnTo>
                  <a:pt x="54279" y="0"/>
                </a:ln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0811A3E1-2FD9-7140-3466-BA595FD1771B}"/>
              </a:ext>
            </a:extLst>
          </p:cNvPr>
          <p:cNvCxnSpPr>
            <a:cxnSpLocks/>
          </p:cNvCxnSpPr>
          <p:nvPr/>
        </p:nvCxnSpPr>
        <p:spPr>
          <a:xfrm>
            <a:off x="5712625" y="900830"/>
            <a:ext cx="0" cy="5056340"/>
          </a:xfrm>
          <a:prstGeom prst="line">
            <a:avLst/>
          </a:prstGeom>
          <a:ln w="25400"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6B134BB4-46A2-A14F-CB1A-6E7139F7858F}"/>
              </a:ext>
            </a:extLst>
          </p:cNvPr>
          <p:cNvSpPr txBox="1"/>
          <p:nvPr/>
        </p:nvSpPr>
        <p:spPr>
          <a:xfrm>
            <a:off x="2182744" y="269050"/>
            <a:ext cx="66219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Which is the internal configuration of TM4C1290NCPDTI3R</a:t>
            </a:r>
          </a:p>
          <a:p>
            <a:r>
              <a:rPr lang="ja-JP" altLang="en-US" dirty="0"/>
              <a:t>　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21D15344-1775-CE51-E69F-0FB885EFCFFD}"/>
              </a:ext>
            </a:extLst>
          </p:cNvPr>
          <p:cNvSpPr txBox="1"/>
          <p:nvPr/>
        </p:nvSpPr>
        <p:spPr>
          <a:xfrm>
            <a:off x="1217348" y="1040862"/>
            <a:ext cx="2017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</a:t>
            </a:r>
            <a:r>
              <a:rPr kumimoji="1" lang="en-US" altLang="ja-JP" sz="1400" dirty="0"/>
              <a:t>Type1</a:t>
            </a:r>
            <a:endParaRPr kumimoji="1" lang="ja-JP" altLang="en-US" sz="14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35C0459C-F847-22DC-E1A1-76C0A05361AE}"/>
              </a:ext>
            </a:extLst>
          </p:cNvPr>
          <p:cNvSpPr txBox="1"/>
          <p:nvPr/>
        </p:nvSpPr>
        <p:spPr>
          <a:xfrm>
            <a:off x="7101025" y="1005319"/>
            <a:ext cx="2017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・</a:t>
            </a:r>
            <a:r>
              <a:rPr kumimoji="1" lang="en-US" altLang="ja-JP" sz="1400" dirty="0"/>
              <a:t>Type2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42992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3984279-D21F-6D75-A05E-20D37C0D8F6F}"/>
              </a:ext>
            </a:extLst>
          </p:cNvPr>
          <p:cNvSpPr txBox="1"/>
          <p:nvPr/>
        </p:nvSpPr>
        <p:spPr>
          <a:xfrm>
            <a:off x="704673" y="314979"/>
            <a:ext cx="6621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Stair step of SSI3_CLK</a:t>
            </a:r>
            <a:r>
              <a:rPr lang="ja-JP" altLang="en-US" dirty="0"/>
              <a:t>　</a:t>
            </a:r>
          </a:p>
        </p:txBody>
      </p:sp>
      <p:pic>
        <p:nvPicPr>
          <p:cNvPr id="6" name="図 5" descr="モニター, 電子機器, 表示, 屋内 が含まれている画像&#10;&#10;自動的に生成された説明">
            <a:extLst>
              <a:ext uri="{FF2B5EF4-FFF2-40B4-BE49-F238E27FC236}">
                <a16:creationId xmlns:a16="http://schemas.microsoft.com/office/drawing/2014/main" id="{BF31EB79-6A72-EACF-800D-B34B27793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45" y="1114816"/>
            <a:ext cx="3593579" cy="2695184"/>
          </a:xfrm>
          <a:prstGeom prst="rect">
            <a:avLst/>
          </a:prstGeom>
        </p:spPr>
      </p:pic>
      <p:sp>
        <p:nvSpPr>
          <p:cNvPr id="7" name="楕円 6">
            <a:extLst>
              <a:ext uri="{FF2B5EF4-FFF2-40B4-BE49-F238E27FC236}">
                <a16:creationId xmlns:a16="http://schemas.microsoft.com/office/drawing/2014/main" id="{F725AE01-EB2C-C8CA-3252-2AAB7157AE21}"/>
              </a:ext>
            </a:extLst>
          </p:cNvPr>
          <p:cNvSpPr/>
          <p:nvPr/>
        </p:nvSpPr>
        <p:spPr>
          <a:xfrm>
            <a:off x="1135693" y="1845501"/>
            <a:ext cx="250521" cy="2087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E448E66-A848-1D4D-F5B0-EBDB2D6CE6A2}"/>
              </a:ext>
            </a:extLst>
          </p:cNvPr>
          <p:cNvSpPr/>
          <p:nvPr/>
        </p:nvSpPr>
        <p:spPr>
          <a:xfrm>
            <a:off x="2316793" y="1949884"/>
            <a:ext cx="250521" cy="20876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5642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56</Words>
  <Application>Microsoft Office PowerPoint</Application>
  <PresentationFormat>ワイド画面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EJPD033 Satoshi Yabe</dc:creator>
  <cp:lastModifiedBy>EJPD033 Satoshi Yabe</cp:lastModifiedBy>
  <cp:revision>4</cp:revision>
  <dcterms:created xsi:type="dcterms:W3CDTF">2023-04-13T11:11:05Z</dcterms:created>
  <dcterms:modified xsi:type="dcterms:W3CDTF">2023-04-13T12:08:13Z</dcterms:modified>
</cp:coreProperties>
</file>