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99" d="100"/>
          <a:sy n="99" d="100"/>
        </p:scale>
        <p:origin x="78" y="7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5AFB93-DE32-45FF-B8B3-B63454FF35D1}" type="datetimeFigureOut">
              <a:rPr lang="ko-KR" altLang="en-US" smtClean="0"/>
              <a:t>2024-02-23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408828-6FA9-411D-84B7-12DCEF83DA0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024866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57163" y="1365250"/>
            <a:ext cx="6553200" cy="3686175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0884F3-B1BF-4307-B8C1-7F0C69CBB919}" type="slidenum">
              <a:rPr lang="ko-KR" altLang="en-US" smtClean="0"/>
              <a:t>1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716517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클릭하여 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B20A3-7A8B-4440-9A44-FC5F793486D2}" type="datetimeFigureOut">
              <a:rPr lang="ko-KR" altLang="en-US" smtClean="0"/>
              <a:t>2024-02-23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2BCF8-3113-4545-BF7F-1B861F1CE68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758186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B20A3-7A8B-4440-9A44-FC5F793486D2}" type="datetimeFigureOut">
              <a:rPr lang="ko-KR" altLang="en-US" smtClean="0"/>
              <a:t>2024-02-23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2BCF8-3113-4545-BF7F-1B861F1CE68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425428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B20A3-7A8B-4440-9A44-FC5F793486D2}" type="datetimeFigureOut">
              <a:rPr lang="ko-KR" altLang="en-US" smtClean="0"/>
              <a:t>2024-02-23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2BCF8-3113-4545-BF7F-1B861F1CE68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680446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액자 6"/>
          <p:cNvSpPr/>
          <p:nvPr userDrawn="1"/>
        </p:nvSpPr>
        <p:spPr>
          <a:xfrm>
            <a:off x="1" y="0"/>
            <a:ext cx="12192001" cy="6858000"/>
          </a:xfrm>
          <a:prstGeom prst="frame">
            <a:avLst>
              <a:gd name="adj1" fmla="val 536"/>
            </a:avLst>
          </a:prstGeom>
          <a:solidFill>
            <a:srgbClr val="81C6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3" name="직각 삼각형 2"/>
          <p:cNvSpPr/>
          <p:nvPr userDrawn="1"/>
        </p:nvSpPr>
        <p:spPr>
          <a:xfrm rot="10800000">
            <a:off x="11472991" y="0"/>
            <a:ext cx="719009" cy="719009"/>
          </a:xfrm>
          <a:prstGeom prst="rtTriangle">
            <a:avLst/>
          </a:prstGeom>
          <a:solidFill>
            <a:srgbClr val="81C6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11269133" y="6544734"/>
            <a:ext cx="816249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900" i="1" dirty="0">
                <a:solidFill>
                  <a:srgbClr val="81C648"/>
                </a:solidFill>
              </a:rPr>
              <a:t>Confidential</a:t>
            </a:r>
            <a:endParaRPr lang="ko-KR" altLang="en-US" sz="900" i="1" dirty="0">
              <a:solidFill>
                <a:srgbClr val="81C648"/>
              </a:solidFill>
            </a:endParaRPr>
          </a:p>
        </p:txBody>
      </p:sp>
      <p:sp>
        <p:nvSpPr>
          <p:cNvPr id="9" name="Rectangle 34"/>
          <p:cNvSpPr>
            <a:spLocks noChangeArrowheads="1"/>
          </p:cNvSpPr>
          <p:nvPr userDrawn="1"/>
        </p:nvSpPr>
        <p:spPr bwMode="auto">
          <a:xfrm>
            <a:off x="11717867" y="46766"/>
            <a:ext cx="474134" cy="3511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fld id="{1E5973AD-6C4C-4182-9690-59DABB61FBE6}" type="slidenum">
              <a:rPr lang="en-US" altLang="ko-KR" sz="1500" b="0" smtClean="0">
                <a:solidFill>
                  <a:schemeClr val="bg1"/>
                </a:solidFill>
              </a:rPr>
              <a:pPr algn="ctr">
                <a:defRPr/>
              </a:pPr>
              <a:t>‹#›</a:t>
            </a:fld>
            <a:r>
              <a:rPr lang="en-US" altLang="ko-KR" sz="1500" b="0" dirty="0">
                <a:solidFill>
                  <a:schemeClr val="bg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6288034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B20A3-7A8B-4440-9A44-FC5F793486D2}" type="datetimeFigureOut">
              <a:rPr lang="ko-KR" altLang="en-US" smtClean="0"/>
              <a:t>2024-02-23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2BCF8-3113-4545-BF7F-1B861F1CE68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794949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B20A3-7A8B-4440-9A44-FC5F793486D2}" type="datetimeFigureOut">
              <a:rPr lang="ko-KR" altLang="en-US" smtClean="0"/>
              <a:t>2024-02-23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2BCF8-3113-4545-BF7F-1B861F1CE68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049608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B20A3-7A8B-4440-9A44-FC5F793486D2}" type="datetimeFigureOut">
              <a:rPr lang="ko-KR" altLang="en-US" smtClean="0"/>
              <a:t>2024-02-23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2BCF8-3113-4545-BF7F-1B861F1CE68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203196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B20A3-7A8B-4440-9A44-FC5F793486D2}" type="datetimeFigureOut">
              <a:rPr lang="ko-KR" altLang="en-US" smtClean="0"/>
              <a:t>2024-02-23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2BCF8-3113-4545-BF7F-1B861F1CE68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989305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B20A3-7A8B-4440-9A44-FC5F793486D2}" type="datetimeFigureOut">
              <a:rPr lang="ko-KR" altLang="en-US" smtClean="0"/>
              <a:t>2024-02-23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2BCF8-3113-4545-BF7F-1B861F1CE68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929406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B20A3-7A8B-4440-9A44-FC5F793486D2}" type="datetimeFigureOut">
              <a:rPr lang="ko-KR" altLang="en-US" smtClean="0"/>
              <a:t>2024-02-23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2BCF8-3113-4545-BF7F-1B861F1CE68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999478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B20A3-7A8B-4440-9A44-FC5F793486D2}" type="datetimeFigureOut">
              <a:rPr lang="ko-KR" altLang="en-US" smtClean="0"/>
              <a:t>2024-02-23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2BCF8-3113-4545-BF7F-1B861F1CE68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203401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B20A3-7A8B-4440-9A44-FC5F793486D2}" type="datetimeFigureOut">
              <a:rPr lang="ko-KR" altLang="en-US" smtClean="0"/>
              <a:t>2024-02-23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2BCF8-3113-4545-BF7F-1B861F1CE68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887457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4B20A3-7A8B-4440-9A44-FC5F793486D2}" type="datetimeFigureOut">
              <a:rPr lang="ko-KR" altLang="en-US" smtClean="0"/>
              <a:t>2024-02-23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32BCF8-3113-4545-BF7F-1B861F1CE68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550178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직사각형 7"/>
          <p:cNvSpPr/>
          <p:nvPr/>
        </p:nvSpPr>
        <p:spPr>
          <a:xfrm>
            <a:off x="20869" y="-3629"/>
            <a:ext cx="4577010" cy="772599"/>
          </a:xfrm>
          <a:prstGeom prst="rect">
            <a:avLst/>
          </a:prstGeom>
          <a:solidFill>
            <a:srgbClr val="81C6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altLang="ko-KR" sz="2000" b="1" dirty="0" smtClean="0"/>
              <a:t>Save Pattern to file  </a:t>
            </a:r>
            <a:endParaRPr lang="ko-KR" altLang="en-US" sz="2000" b="1" dirty="0"/>
          </a:p>
        </p:txBody>
      </p:sp>
      <p:pic>
        <p:nvPicPr>
          <p:cNvPr id="23" name="그림 2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1931" y="1053264"/>
            <a:ext cx="5592867" cy="3417166"/>
          </a:xfrm>
          <a:prstGeom prst="rect">
            <a:avLst/>
          </a:prstGeom>
        </p:spPr>
      </p:pic>
      <p:sp>
        <p:nvSpPr>
          <p:cNvPr id="24" name="직사각형 23"/>
          <p:cNvSpPr/>
          <p:nvPr/>
        </p:nvSpPr>
        <p:spPr>
          <a:xfrm>
            <a:off x="385011" y="2484946"/>
            <a:ext cx="1289785" cy="38501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26" name="그림 2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54290" y="1053264"/>
            <a:ext cx="5052562" cy="1959443"/>
          </a:xfrm>
          <a:prstGeom prst="rect">
            <a:avLst/>
          </a:prstGeom>
        </p:spPr>
      </p:pic>
      <p:sp>
        <p:nvSpPr>
          <p:cNvPr id="27" name="TextBox 26"/>
          <p:cNvSpPr txBox="1"/>
          <p:nvPr/>
        </p:nvSpPr>
        <p:spPr>
          <a:xfrm>
            <a:off x="6814686" y="3118585"/>
            <a:ext cx="406186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dirty="0" smtClean="0"/>
              <a:t>&lt;Figure-1: Incorrect timing value&gt; </a:t>
            </a:r>
            <a:endParaRPr lang="ko-KR" altLang="en-US" sz="1400" dirty="0"/>
          </a:p>
        </p:txBody>
      </p:sp>
      <p:sp>
        <p:nvSpPr>
          <p:cNvPr id="31" name="TextBox 30"/>
          <p:cNvSpPr txBox="1"/>
          <p:nvPr/>
        </p:nvSpPr>
        <p:spPr>
          <a:xfrm>
            <a:off x="201931" y="4470430"/>
            <a:ext cx="717082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 smtClean="0"/>
              <a:t>Download and operation is ok </a:t>
            </a:r>
            <a:r>
              <a:rPr lang="en-US" altLang="ko-KR" sz="1200" b="1" dirty="0" smtClean="0"/>
              <a:t>without Figure 1 message</a:t>
            </a:r>
            <a:endParaRPr lang="ko-KR" altLang="en-US" sz="1200" b="1" dirty="0"/>
          </a:p>
        </p:txBody>
      </p:sp>
      <p:pic>
        <p:nvPicPr>
          <p:cNvPr id="32" name="그림 3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323798" y="3946215"/>
            <a:ext cx="5486399" cy="2168205"/>
          </a:xfrm>
          <a:prstGeom prst="rect">
            <a:avLst/>
          </a:prstGeom>
        </p:spPr>
      </p:pic>
      <p:pic>
        <p:nvPicPr>
          <p:cNvPr id="39" name="그림 3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85011" y="5030318"/>
            <a:ext cx="5046144" cy="1134225"/>
          </a:xfrm>
          <a:prstGeom prst="rect">
            <a:avLst/>
          </a:prstGeom>
        </p:spPr>
      </p:pic>
      <p:sp>
        <p:nvSpPr>
          <p:cNvPr id="63" name="직사각형 62"/>
          <p:cNvSpPr/>
          <p:nvPr/>
        </p:nvSpPr>
        <p:spPr>
          <a:xfrm>
            <a:off x="3729395" y="5404925"/>
            <a:ext cx="1776256" cy="38501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41" name="직선 화살표 연결선 40"/>
          <p:cNvCxnSpPr>
            <a:stCxn id="63" idx="3"/>
          </p:cNvCxnSpPr>
          <p:nvPr/>
        </p:nvCxnSpPr>
        <p:spPr>
          <a:xfrm>
            <a:off x="5505651" y="5597430"/>
            <a:ext cx="712269" cy="0"/>
          </a:xfrm>
          <a:prstGeom prst="straightConnector1">
            <a:avLst/>
          </a:prstGeom>
          <a:ln w="635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5171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21</Words>
  <Application>Microsoft Office PowerPoint</Application>
  <PresentationFormat>와이드스크린</PresentationFormat>
  <Paragraphs>4</Paragraphs>
  <Slides>1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5" baseType="lpstr">
      <vt:lpstr>Arial</vt:lpstr>
      <vt:lpstr>Wingdings</vt:lpstr>
      <vt:lpstr>맑은 고딕</vt:lpstr>
      <vt:lpstr>Office 테마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mv</dc:creator>
  <cp:lastModifiedBy>mv</cp:lastModifiedBy>
  <cp:revision>8</cp:revision>
  <dcterms:created xsi:type="dcterms:W3CDTF">2024-02-23T10:10:49Z</dcterms:created>
  <dcterms:modified xsi:type="dcterms:W3CDTF">2024-02-23T11:42:24Z</dcterms:modified>
</cp:coreProperties>
</file>