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71BAA-490F-4F45-A2A2-DF269C040897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F7772-E94A-429A-958C-69298D64BB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84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57163" y="1365250"/>
            <a:ext cx="6553200" cy="36861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884F3-B1BF-4307-B8C1-7F0C69CBB919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1247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57163" y="1365250"/>
            <a:ext cx="6553200" cy="36861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884F3-B1BF-4307-B8C1-7F0C69CBB919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634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3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14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80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액자 6"/>
          <p:cNvSpPr/>
          <p:nvPr userDrawn="1"/>
        </p:nvSpPr>
        <p:spPr>
          <a:xfrm>
            <a:off x="1" y="0"/>
            <a:ext cx="12192001" cy="6858000"/>
          </a:xfrm>
          <a:prstGeom prst="frame">
            <a:avLst>
              <a:gd name="adj1" fmla="val 536"/>
            </a:avLst>
          </a:prstGeom>
          <a:solidFill>
            <a:srgbClr val="81C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직각 삼각형 2"/>
          <p:cNvSpPr/>
          <p:nvPr userDrawn="1"/>
        </p:nvSpPr>
        <p:spPr>
          <a:xfrm rot="10800000">
            <a:off x="11472991" y="0"/>
            <a:ext cx="719009" cy="719009"/>
          </a:xfrm>
          <a:prstGeom prst="rtTriangle">
            <a:avLst/>
          </a:prstGeom>
          <a:solidFill>
            <a:srgbClr val="81C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269133" y="6544734"/>
            <a:ext cx="8162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i="1" dirty="0">
                <a:solidFill>
                  <a:srgbClr val="81C648"/>
                </a:solidFill>
              </a:rPr>
              <a:t>Confidential</a:t>
            </a:r>
            <a:endParaRPr lang="ko-KR" altLang="en-US" sz="900" i="1" dirty="0">
              <a:solidFill>
                <a:srgbClr val="81C648"/>
              </a:solidFill>
            </a:endParaRPr>
          </a:p>
        </p:txBody>
      </p:sp>
      <p:sp>
        <p:nvSpPr>
          <p:cNvPr id="9" name="Rectangle 34"/>
          <p:cNvSpPr>
            <a:spLocks noChangeArrowheads="1"/>
          </p:cNvSpPr>
          <p:nvPr userDrawn="1"/>
        </p:nvSpPr>
        <p:spPr bwMode="auto">
          <a:xfrm>
            <a:off x="11717867" y="46766"/>
            <a:ext cx="474134" cy="35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1E5973AD-6C4C-4182-9690-59DABB61FBE6}" type="slidenum">
              <a:rPr lang="en-US" altLang="ko-KR" sz="1500" b="0" smtClean="0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r>
              <a:rPr lang="en-US" altLang="ko-KR" sz="1500" b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988816" y="103931"/>
            <a:ext cx="16308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ko-KR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인공지능</a:t>
            </a:r>
            <a:r>
              <a:rPr lang="ko-KR" alt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 비전 검사 솔루션 전문기업</a:t>
            </a:r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597" y="303986"/>
            <a:ext cx="1447313" cy="33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7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07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61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240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69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904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08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6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03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F5C87-8063-4762-9E09-6D7FE73188B4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2E3FC-A90B-4EE6-80CE-FE8AA8B8AC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76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그림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62613" y="3681119"/>
            <a:ext cx="2153087" cy="1704975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0869" y="-3629"/>
            <a:ext cx="4577010" cy="772599"/>
          </a:xfrm>
          <a:prstGeom prst="rect">
            <a:avLst/>
          </a:prstGeom>
          <a:solidFill>
            <a:srgbClr val="81C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b="1" dirty="0" smtClean="0"/>
              <a:t>DLP3010EVM-LC Optical path  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 </a:t>
            </a:r>
            <a:endParaRPr lang="en-US" altLang="ko-KR" sz="20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298" y="1434023"/>
            <a:ext cx="3314880" cy="173350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0358" y="1434023"/>
            <a:ext cx="3314880" cy="17335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0357" y="3167529"/>
            <a:ext cx="4091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/>
              <a:t>&lt;Example -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Top view</a:t>
            </a:r>
            <a:r>
              <a:rPr lang="en-US" altLang="ko-KR" sz="1200" b="1" dirty="0" smtClean="0"/>
              <a:t>, Our intraoral scanner&gt;</a:t>
            </a:r>
            <a:endParaRPr lang="ko-KR" alt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62297" y="3167529"/>
            <a:ext cx="37611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/>
              <a:t>&lt;Example 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- Side view- </a:t>
            </a:r>
            <a:r>
              <a:rPr lang="en-US" altLang="ko-KR" sz="1200" b="1" dirty="0" smtClean="0"/>
              <a:t>Our intraoral scanner &gt;</a:t>
            </a:r>
            <a:endParaRPr lang="ko-KR" alt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62642" y="2829465"/>
            <a:ext cx="21220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0000FF"/>
                </a:solidFill>
              </a:rPr>
              <a:t>&lt;Left Camera – Optical Path&gt;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2642" y="1434023"/>
            <a:ext cx="21220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rgbClr val="0000FF"/>
                </a:solidFill>
              </a:rPr>
              <a:t>&lt;Right Camera – Optical Path&gt;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2642" y="2133144"/>
            <a:ext cx="24671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solidFill>
                  <a:schemeClr val="bg1"/>
                </a:solidFill>
              </a:rPr>
              <a:t>&lt;Beam Projector – Optical Path&gt;</a:t>
            </a:r>
            <a:endParaRPr lang="ko-KR" altLang="en-US" sz="1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0358" y="988237"/>
            <a:ext cx="7203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200" dirty="0" smtClean="0"/>
              <a:t>Need to check interference between optical path and components such as housing.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200" dirty="0" smtClean="0"/>
              <a:t>Working distance vs Area simulation </a:t>
            </a:r>
            <a:endParaRPr lang="ko-KR" altLang="en-US" sz="1200" dirty="0"/>
          </a:p>
        </p:txBody>
      </p:sp>
      <p:sp>
        <p:nvSpPr>
          <p:cNvPr id="24" name="막힌 원호 23"/>
          <p:cNvSpPr/>
          <p:nvPr/>
        </p:nvSpPr>
        <p:spPr>
          <a:xfrm rot="16200000">
            <a:off x="2309543" y="4408855"/>
            <a:ext cx="379563" cy="4156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0526" y="4931813"/>
            <a:ext cx="1684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①</a:t>
            </a:r>
            <a:r>
              <a:rPr lang="en-US" altLang="ko-KR" dirty="0" smtClean="0"/>
              <a:t> ?</a:t>
            </a:r>
            <a:endParaRPr lang="ko-KR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56779" y="4977489"/>
            <a:ext cx="485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②?</a:t>
            </a:r>
            <a:endParaRPr lang="ko-KR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53776" y="4937762"/>
            <a:ext cx="170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Top</a:t>
            </a:r>
            <a:r>
              <a:rPr lang="ko-KR" altLang="en-US" dirty="0" smtClean="0"/>
              <a:t> </a:t>
            </a:r>
            <a:r>
              <a:rPr lang="en-US" altLang="ko-KR" dirty="0" smtClean="0"/>
              <a:t>View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62976" y="5164607"/>
            <a:ext cx="170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Side View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4921818" y="3784144"/>
            <a:ext cx="2054705" cy="12096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15015" y="397495"/>
            <a:ext cx="3838575" cy="7429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5015" y="1187278"/>
            <a:ext cx="1204313" cy="10900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03750" y="1593813"/>
            <a:ext cx="2906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&lt;Example-Camera Lens&gt;</a:t>
            </a:r>
            <a:endParaRPr lang="ko-KR" altLang="en-US" sz="12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32958" y="3341062"/>
            <a:ext cx="4031348" cy="2844381"/>
          </a:xfrm>
          <a:prstGeom prst="rect">
            <a:avLst/>
          </a:prstGeom>
        </p:spPr>
      </p:pic>
      <p:cxnSp>
        <p:nvCxnSpPr>
          <p:cNvPr id="12" name="직선 화살표 연결선 11"/>
          <p:cNvCxnSpPr/>
          <p:nvPr/>
        </p:nvCxnSpPr>
        <p:spPr>
          <a:xfrm flipH="1">
            <a:off x="8807546" y="2324181"/>
            <a:ext cx="9625" cy="696321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32958" y="6354233"/>
            <a:ext cx="3977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altLang="ko-KR" sz="1200" dirty="0" smtClean="0"/>
              <a:t>Can draw 3d optical path using D/H/V angle view</a:t>
            </a:r>
            <a:endParaRPr lang="ko-KR" altLang="en-US" sz="1200" dirty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04187" y="5386094"/>
            <a:ext cx="4496234" cy="1426184"/>
          </a:xfrm>
          <a:prstGeom prst="rect">
            <a:avLst/>
          </a:prstGeom>
        </p:spPr>
      </p:pic>
      <p:sp>
        <p:nvSpPr>
          <p:cNvPr id="28" name="막힌 원호 27"/>
          <p:cNvSpPr/>
          <p:nvPr/>
        </p:nvSpPr>
        <p:spPr>
          <a:xfrm rot="16200000">
            <a:off x="5174834" y="4512281"/>
            <a:ext cx="379563" cy="4156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7421" y="6379508"/>
            <a:ext cx="1798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&lt;DLP3010EVM-LC&gt;</a:t>
            </a:r>
            <a:endParaRPr lang="ko-KR" altLang="en-US" sz="1200" dirty="0"/>
          </a:p>
        </p:txBody>
      </p:sp>
      <p:sp>
        <p:nvSpPr>
          <p:cNvPr id="21" name="직사각형 20"/>
          <p:cNvSpPr/>
          <p:nvPr/>
        </p:nvSpPr>
        <p:spPr>
          <a:xfrm>
            <a:off x="4090737" y="5832909"/>
            <a:ext cx="673768" cy="1828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96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0869" y="-3629"/>
            <a:ext cx="4577010" cy="772599"/>
          </a:xfrm>
          <a:prstGeom prst="rect">
            <a:avLst/>
          </a:prstGeom>
          <a:solidFill>
            <a:srgbClr val="81C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b="1" dirty="0" smtClean="0"/>
              <a:t>DLP3010EVM-LC Optical path  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 </a:t>
            </a:r>
            <a:endParaRPr lang="en-US" altLang="ko-KR" sz="2000" b="1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482" y="1259406"/>
            <a:ext cx="6457950" cy="47434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8383" y="847023"/>
            <a:ext cx="6343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Beam projector </a:t>
            </a:r>
          </a:p>
          <a:p>
            <a:pPr marL="342900" indent="-342900">
              <a:buAutoNum type="arabicParenR"/>
            </a:pPr>
            <a:r>
              <a:rPr lang="en-US" altLang="ko-KR" dirty="0" smtClean="0"/>
              <a:t>VFOV=Vertical Angle </a:t>
            </a:r>
          </a:p>
          <a:p>
            <a:pPr marL="342900" indent="-342900">
              <a:buAutoNum type="arabicParenR"/>
            </a:pPr>
            <a:r>
              <a:rPr lang="en-US" altLang="ko-KR" dirty="0" smtClean="0"/>
              <a:t>HFOV=Horizontal Angle</a:t>
            </a:r>
          </a:p>
          <a:p>
            <a:pPr marL="342900" indent="-342900">
              <a:buAutoNum type="arabicParenR"/>
            </a:pPr>
            <a:r>
              <a:rPr lang="en-US" altLang="ko-KR" dirty="0" smtClean="0"/>
              <a:t>DFOV=Diagonal Angle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952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98</Words>
  <Application>Microsoft Office PowerPoint</Application>
  <PresentationFormat>와이드스크린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Wingdings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mv</dc:creator>
  <cp:lastModifiedBy>mv</cp:lastModifiedBy>
  <cp:revision>10</cp:revision>
  <dcterms:created xsi:type="dcterms:W3CDTF">2024-03-07T07:57:46Z</dcterms:created>
  <dcterms:modified xsi:type="dcterms:W3CDTF">2024-03-07T10:19:29Z</dcterms:modified>
</cp:coreProperties>
</file>