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A17E0-B3B1-4E45-A5EC-2199DA389AAF}" type="datetimeFigureOut">
              <a:rPr lang="ko-KR" altLang="en-US" smtClean="0"/>
              <a:t>2025-05-08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91D2-215A-4C25-8CFB-9C77459628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8036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A17E0-B3B1-4E45-A5EC-2199DA389AAF}" type="datetimeFigureOut">
              <a:rPr lang="ko-KR" altLang="en-US" smtClean="0"/>
              <a:t>2025-05-08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91D2-215A-4C25-8CFB-9C77459628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858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A17E0-B3B1-4E45-A5EC-2199DA389AAF}" type="datetimeFigureOut">
              <a:rPr lang="ko-KR" altLang="en-US" smtClean="0"/>
              <a:t>2025-05-08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91D2-215A-4C25-8CFB-9C77459628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9290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A17E0-B3B1-4E45-A5EC-2199DA389AAF}" type="datetimeFigureOut">
              <a:rPr lang="ko-KR" altLang="en-US" smtClean="0"/>
              <a:t>2025-05-08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91D2-215A-4C25-8CFB-9C77459628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221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A17E0-B3B1-4E45-A5EC-2199DA389AAF}" type="datetimeFigureOut">
              <a:rPr lang="ko-KR" altLang="en-US" smtClean="0"/>
              <a:t>2025-05-08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91D2-215A-4C25-8CFB-9C77459628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2705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A17E0-B3B1-4E45-A5EC-2199DA389AAF}" type="datetimeFigureOut">
              <a:rPr lang="ko-KR" altLang="en-US" smtClean="0"/>
              <a:t>2025-05-08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91D2-215A-4C25-8CFB-9C77459628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1271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A17E0-B3B1-4E45-A5EC-2199DA389AAF}" type="datetimeFigureOut">
              <a:rPr lang="ko-KR" altLang="en-US" smtClean="0"/>
              <a:t>2025-05-08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91D2-215A-4C25-8CFB-9C77459628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5458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A17E0-B3B1-4E45-A5EC-2199DA389AAF}" type="datetimeFigureOut">
              <a:rPr lang="ko-KR" altLang="en-US" smtClean="0"/>
              <a:t>2025-05-08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91D2-215A-4C25-8CFB-9C77459628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357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A17E0-B3B1-4E45-A5EC-2199DA389AAF}" type="datetimeFigureOut">
              <a:rPr lang="ko-KR" altLang="en-US" smtClean="0"/>
              <a:t>2025-05-08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91D2-215A-4C25-8CFB-9C77459628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7729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A17E0-B3B1-4E45-A5EC-2199DA389AAF}" type="datetimeFigureOut">
              <a:rPr lang="ko-KR" altLang="en-US" smtClean="0"/>
              <a:t>2025-05-08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91D2-215A-4C25-8CFB-9C77459628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7890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A17E0-B3B1-4E45-A5EC-2199DA389AAF}" type="datetimeFigureOut">
              <a:rPr lang="ko-KR" altLang="en-US" smtClean="0"/>
              <a:t>2025-05-08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91D2-215A-4C25-8CFB-9C77459628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7352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A17E0-B3B1-4E45-A5EC-2199DA389AAF}" type="datetimeFigureOut">
              <a:rPr lang="ko-KR" altLang="en-US" smtClean="0"/>
              <a:t>2025-05-08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091D2-215A-4C25-8CFB-9C77459628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2113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93285" y="3278762"/>
            <a:ext cx="1183679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/>
              <a:t>For explanation purposes, the exposure time is an arbitrary value and not the actual value intended for use.</a:t>
            </a:r>
          </a:p>
          <a:p>
            <a:endParaRPr lang="en-US" altLang="ko-KR" sz="1200" dirty="0"/>
          </a:p>
          <a:p>
            <a:pPr marL="228600" indent="-228600">
              <a:buAutoNum type="arabicPeriod"/>
            </a:pPr>
            <a:r>
              <a:rPr lang="en-US" altLang="ko-KR" sz="1200" dirty="0" smtClean="0">
                <a:solidFill>
                  <a:srgbClr val="FF0000"/>
                </a:solidFill>
                <a:latin typeface="+mj-ea"/>
              </a:rPr>
              <a:t>All </a:t>
            </a:r>
            <a:r>
              <a:rPr lang="en-US" altLang="ko-KR" sz="1200" dirty="0">
                <a:solidFill>
                  <a:srgbClr val="FF0000"/>
                </a:solidFill>
                <a:latin typeface="+mj-ea"/>
              </a:rPr>
              <a:t>pattern sets have been downloaded to the external flash </a:t>
            </a:r>
            <a:r>
              <a:rPr lang="en-US" altLang="ko-KR" sz="1200" dirty="0" smtClean="0">
                <a:solidFill>
                  <a:srgbClr val="FF0000"/>
                </a:solidFill>
                <a:latin typeface="+mj-ea"/>
              </a:rPr>
              <a:t>memory</a:t>
            </a:r>
          </a:p>
          <a:p>
            <a:pPr marL="228600" indent="-228600">
              <a:buAutoNum type="arabicPeriod"/>
            </a:pPr>
            <a:r>
              <a:rPr lang="en-US" altLang="ko-KR" sz="1200" dirty="0" smtClean="0"/>
              <a:t>Assign a pattern set to each index.</a:t>
            </a:r>
          </a:p>
          <a:p>
            <a:pPr marL="228600" indent="-228600">
              <a:buAutoNum type="arabicPeriod"/>
            </a:pPr>
            <a:endParaRPr lang="en-US" altLang="ko-KR" sz="1200" dirty="0" smtClean="0">
              <a:solidFill>
                <a:srgbClr val="FF0000"/>
              </a:solidFill>
              <a:latin typeface="+mj-ea"/>
            </a:endParaRPr>
          </a:p>
          <a:p>
            <a:r>
              <a:rPr lang="en-US" altLang="ko-KR" sz="1200" dirty="0"/>
              <a:t>3</a:t>
            </a:r>
            <a:r>
              <a:rPr lang="en-US" altLang="ko-KR" sz="1200" dirty="0" smtClean="0"/>
              <a:t>. </a:t>
            </a:r>
            <a:r>
              <a:rPr lang="en-US" altLang="ko-KR" sz="1200" dirty="0" smtClean="0"/>
              <a:t>When index1  is selected, it is preloaded from the external Pattern mode to the DLPC3479 and then displayed. No the external Flash reprogramming for index1</a:t>
            </a:r>
          </a:p>
          <a:p>
            <a:r>
              <a:rPr lang="en-US" altLang="ko-KR" sz="1200" dirty="0" smtClean="0">
                <a:latin typeface="+mj-ea"/>
              </a:rPr>
              <a:t>4. Display stop execution for index1 </a:t>
            </a:r>
          </a:p>
          <a:p>
            <a:endParaRPr lang="en-US" altLang="ko-KR" sz="1200" dirty="0" smtClean="0">
              <a:latin typeface="+mj-ea"/>
            </a:endParaRPr>
          </a:p>
          <a:p>
            <a:r>
              <a:rPr lang="en-US" altLang="ko-KR" sz="1200" dirty="0" smtClean="0">
                <a:latin typeface="+mj-ea"/>
              </a:rPr>
              <a:t>5. When index2 is selected, it is preloaded </a:t>
            </a:r>
            <a:r>
              <a:rPr lang="en-US" altLang="ko-KR" sz="1200" dirty="0" smtClean="0"/>
              <a:t>from the external Pattern mode </a:t>
            </a:r>
            <a:r>
              <a:rPr lang="en-US" altLang="ko-KR" sz="1200" dirty="0" smtClean="0">
                <a:latin typeface="+mj-ea"/>
              </a:rPr>
              <a:t>to the DLPC3479 and then display. </a:t>
            </a:r>
            <a:r>
              <a:rPr lang="en-US" altLang="ko-KR" sz="1200" dirty="0" smtClean="0"/>
              <a:t>. No the external Flash reprogramming for index2</a:t>
            </a:r>
          </a:p>
          <a:p>
            <a:r>
              <a:rPr lang="en-US" altLang="ko-KR" sz="1200" dirty="0" smtClean="0">
                <a:latin typeface="+mj-ea"/>
              </a:rPr>
              <a:t>6. </a:t>
            </a:r>
            <a:r>
              <a:rPr lang="en-US" altLang="ko-KR" sz="1200" dirty="0" smtClean="0">
                <a:latin typeface="+mj-ea"/>
              </a:rPr>
              <a:t>Display stop execution for index2</a:t>
            </a:r>
          </a:p>
          <a:p>
            <a:endParaRPr lang="en-US" altLang="ko-KR" sz="1200" dirty="0" smtClean="0">
              <a:latin typeface="+mj-ea"/>
            </a:endParaRPr>
          </a:p>
          <a:p>
            <a:r>
              <a:rPr lang="en-US" altLang="ko-KR" sz="1200" dirty="0">
                <a:latin typeface="+mj-ea"/>
              </a:rPr>
              <a:t>7</a:t>
            </a:r>
            <a:r>
              <a:rPr lang="en-US" altLang="ko-KR" sz="1200" dirty="0" smtClean="0">
                <a:latin typeface="+mj-ea"/>
              </a:rPr>
              <a:t>. When index3 is selected, it is preloaded </a:t>
            </a:r>
            <a:r>
              <a:rPr lang="en-US" altLang="ko-KR" sz="1200" dirty="0" smtClean="0"/>
              <a:t>from the external Pattern mode </a:t>
            </a:r>
            <a:r>
              <a:rPr lang="en-US" altLang="ko-KR" sz="1200" dirty="0" smtClean="0">
                <a:latin typeface="+mj-ea"/>
              </a:rPr>
              <a:t>to the DLPC3479 and then display. </a:t>
            </a:r>
            <a:r>
              <a:rPr lang="en-US" altLang="ko-KR" sz="1200" dirty="0" smtClean="0"/>
              <a:t>. No the external Flash reprogramming for index3</a:t>
            </a:r>
          </a:p>
          <a:p>
            <a:r>
              <a:rPr lang="en-US" altLang="ko-KR" sz="1200" dirty="0">
                <a:latin typeface="+mj-ea"/>
              </a:rPr>
              <a:t>8</a:t>
            </a:r>
            <a:r>
              <a:rPr lang="en-US" altLang="ko-KR" sz="1200" dirty="0" smtClean="0">
                <a:latin typeface="+mj-ea"/>
              </a:rPr>
              <a:t>. Display stop execution for index3</a:t>
            </a:r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200" dirty="0" smtClean="0">
              <a:latin typeface="+mj-e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462188" y="388189"/>
            <a:ext cx="24499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/>
              <a:t>Number 1 =Capture mode #1</a:t>
            </a:r>
          </a:p>
          <a:p>
            <a:pPr algn="ctr"/>
            <a:r>
              <a:rPr lang="en-US" altLang="ko-KR" sz="1200" dirty="0" smtClean="0"/>
              <a:t>Number 2 =Capture mode #2</a:t>
            </a:r>
            <a:endParaRPr lang="ko-KR" altLang="en-US" sz="1200" dirty="0" smtClean="0"/>
          </a:p>
          <a:p>
            <a:pPr algn="ctr"/>
            <a:r>
              <a:rPr lang="en-US" altLang="ko-KR" sz="1200" dirty="0" smtClean="0"/>
              <a:t>Number 3 =Capture mode #3</a:t>
            </a:r>
            <a:endParaRPr lang="ko-KR" altLang="en-US" sz="1200" dirty="0" smtClean="0"/>
          </a:p>
        </p:txBody>
      </p:sp>
      <p:pic>
        <p:nvPicPr>
          <p:cNvPr id="18" name="그림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285" y="123825"/>
            <a:ext cx="9058275" cy="300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505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6373" y="556557"/>
            <a:ext cx="2743200" cy="381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335187" y="636482"/>
            <a:ext cx="25102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Pattern_set#1 Exposure time  : 5000[us]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35187" y="992411"/>
            <a:ext cx="25102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Pattern_set#2 Exposure time  : 4000[us] </a:t>
            </a:r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9120" y="920000"/>
            <a:ext cx="2257425" cy="381000"/>
          </a:xfrm>
          <a:prstGeom prst="rect">
            <a:avLst/>
          </a:prstGeom>
        </p:spPr>
      </p:pic>
      <p:sp>
        <p:nvSpPr>
          <p:cNvPr id="11" name="직사각형 10"/>
          <p:cNvSpPr/>
          <p:nvPr/>
        </p:nvSpPr>
        <p:spPr>
          <a:xfrm>
            <a:off x="3335187" y="422473"/>
            <a:ext cx="5184386" cy="1045005"/>
          </a:xfrm>
          <a:prstGeom prst="rect">
            <a:avLst/>
          </a:prstGeom>
          <a:noFill/>
          <a:ln w="508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4514849" y="1504775"/>
            <a:ext cx="39338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/>
              <a:t>&lt;Capture mode #1_ pattern set configuration&gt;</a:t>
            </a:r>
            <a:endParaRPr lang="ko-KR" altLang="en-US" sz="1200" b="1" dirty="0"/>
          </a:p>
        </p:txBody>
      </p:sp>
      <p:pic>
        <p:nvPicPr>
          <p:cNvPr id="13" name="그림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6373" y="2074180"/>
            <a:ext cx="2743200" cy="381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335187" y="2154105"/>
            <a:ext cx="25102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Pattern_set#1 Exposure time  : 5000[us]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35187" y="2510034"/>
            <a:ext cx="25102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Pattern_set#2 Exposure time  : 4000[us] </a:t>
            </a:r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9120" y="2437623"/>
            <a:ext cx="2257425" cy="381000"/>
          </a:xfrm>
          <a:prstGeom prst="rect">
            <a:avLst/>
          </a:prstGeom>
        </p:spPr>
      </p:pic>
      <p:sp>
        <p:nvSpPr>
          <p:cNvPr id="18" name="직사각형 17"/>
          <p:cNvSpPr/>
          <p:nvPr/>
        </p:nvSpPr>
        <p:spPr>
          <a:xfrm>
            <a:off x="3335187" y="1940096"/>
            <a:ext cx="5184386" cy="1707979"/>
          </a:xfrm>
          <a:prstGeom prst="rect">
            <a:avLst/>
          </a:prstGeom>
          <a:noFill/>
          <a:ln w="508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4514849" y="3685372"/>
            <a:ext cx="39338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/>
              <a:t>&lt;Capture mode #2_ pattern set configuration&gt;</a:t>
            </a:r>
            <a:endParaRPr lang="ko-KR" altLang="en-US" sz="1200" b="1" dirty="0"/>
          </a:p>
        </p:txBody>
      </p:sp>
      <p:pic>
        <p:nvPicPr>
          <p:cNvPr id="20" name="그림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9120" y="2872311"/>
            <a:ext cx="2660081" cy="29527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3317934" y="2872311"/>
            <a:ext cx="25102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Pattern_set#3 Exposure time  : 3000[us] </a:t>
            </a:r>
          </a:p>
        </p:txBody>
      </p:sp>
      <p:pic>
        <p:nvPicPr>
          <p:cNvPr id="22" name="그림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1046" y="4197219"/>
            <a:ext cx="2743200" cy="381000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3339860" y="4277144"/>
            <a:ext cx="25102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Pattern_set#1 Exposure time  : 5000[us] </a:t>
            </a:r>
          </a:p>
        </p:txBody>
      </p:sp>
      <p:pic>
        <p:nvPicPr>
          <p:cNvPr id="24" name="그림 2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50148" y="4568694"/>
            <a:ext cx="2733675" cy="342900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3339860" y="4648416"/>
            <a:ext cx="25102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Pattern_set#3 Exposure time  : 25000[us] </a:t>
            </a:r>
          </a:p>
        </p:txBody>
      </p:sp>
      <p:sp>
        <p:nvSpPr>
          <p:cNvPr id="26" name="직사각형 25"/>
          <p:cNvSpPr/>
          <p:nvPr/>
        </p:nvSpPr>
        <p:spPr>
          <a:xfrm>
            <a:off x="3335187" y="4179937"/>
            <a:ext cx="5184386" cy="1707979"/>
          </a:xfrm>
          <a:prstGeom prst="rect">
            <a:avLst/>
          </a:prstGeom>
          <a:noFill/>
          <a:ln w="508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/>
          <p:cNvSpPr txBox="1"/>
          <p:nvPr/>
        </p:nvSpPr>
        <p:spPr>
          <a:xfrm>
            <a:off x="4514849" y="5925213"/>
            <a:ext cx="39338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/>
              <a:t>&lt;Capture mode #3_ pattern set configuration&gt;</a:t>
            </a:r>
            <a:endParaRPr lang="ko-KR" altLang="en-US" sz="1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547285" y="6319956"/>
            <a:ext cx="67601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/>
              <a:t>A simplified pattern configuration for explanation purposes.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673523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250</Words>
  <Application>Microsoft Office PowerPoint</Application>
  <PresentationFormat>와이드스크린</PresentationFormat>
  <Paragraphs>27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mv</dc:creator>
  <cp:lastModifiedBy>mv</cp:lastModifiedBy>
  <cp:revision>3</cp:revision>
  <dcterms:created xsi:type="dcterms:W3CDTF">2025-05-08T01:32:32Z</dcterms:created>
  <dcterms:modified xsi:type="dcterms:W3CDTF">2025-05-08T01:45:45Z</dcterms:modified>
</cp:coreProperties>
</file>