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7D5329-2CD0-4BA2-ABA8-D752DEEE57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8DECB9D-6DFC-41BD-BE87-99EA8D7654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68E6A13-1372-49D0-9E4C-91975AC7F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5712-C53D-4D6C-B9EE-9A462A5B391C}" type="datetimeFigureOut">
              <a:rPr lang="ko-KR" altLang="en-US" smtClean="0"/>
              <a:t>2024-11-07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4DC8092-2B17-48A3-99BA-D6DAD61B4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9F04EE-9A66-4A7F-89F3-2A4D28638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D6AA-8319-48D4-9795-899E500E3E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0521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60CAE03-1AF0-4F14-BFDB-DA48F4F29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149CDDF-126D-45BE-8BAD-2835CA4A42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62DBFC0-5555-4890-945D-A9857BED4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5712-C53D-4D6C-B9EE-9A462A5B391C}" type="datetimeFigureOut">
              <a:rPr lang="ko-KR" altLang="en-US" smtClean="0"/>
              <a:t>2024-11-07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7C8186D-4534-40E6-A5E1-F21718F0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3030C61-5B20-46B2-911E-58BF5F627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D6AA-8319-48D4-9795-899E500E3E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0606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211FBC16-E8D8-4DE5-8AF7-1B4D777CBA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A63C97B-1E34-4B7D-84EA-283CB26E4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C2C5008-6A58-48FA-A001-DC1B22F23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5712-C53D-4D6C-B9EE-9A462A5B391C}" type="datetimeFigureOut">
              <a:rPr lang="ko-KR" altLang="en-US" smtClean="0"/>
              <a:t>2024-11-07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FDB5C0B-7922-4EC6-B721-D57DB6A7E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0200510-9949-44F7-B2D3-84C0B525C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D6AA-8319-48D4-9795-899E500E3E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8732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1079A7-5E0B-4876-9FCB-62E2C9BD3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1C3CAA9-076A-48F4-954E-07E453381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CD6F3A0-F132-4F37-9BF9-E55B24B82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5712-C53D-4D6C-B9EE-9A462A5B391C}" type="datetimeFigureOut">
              <a:rPr lang="ko-KR" altLang="en-US" smtClean="0"/>
              <a:t>2024-11-07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8F97A01-0253-4D24-A2FD-FE40F6BA3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EC52A60-81D1-426D-BAAF-3C919E747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D6AA-8319-48D4-9795-899E500E3E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9978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62B3EC9-23F2-42B9-824F-96DCAF8D6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6C5118B-674E-49F5-9584-9AA2921DA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F7C0164-7555-46AE-874D-7E29EA7D3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5712-C53D-4D6C-B9EE-9A462A5B391C}" type="datetimeFigureOut">
              <a:rPr lang="ko-KR" altLang="en-US" smtClean="0"/>
              <a:t>2024-11-07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D1FE41-0FA6-418B-BCBC-95E7A5535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D1A6CD3-C789-4DFA-830D-2887166CA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D6AA-8319-48D4-9795-899E500E3E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8553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33D6ED7-E56B-4A47-BADC-4341CB536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160A1CD-A35A-4949-8CF6-817407E75C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D002917-27AE-4660-BCE5-0E7628D72F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0C73307-FEB4-4923-8433-FECF314EE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5712-C53D-4D6C-B9EE-9A462A5B391C}" type="datetimeFigureOut">
              <a:rPr lang="ko-KR" altLang="en-US" smtClean="0"/>
              <a:t>2024-11-07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AAE2406-822A-4478-A1D9-31F8DEF60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B172FE4-3884-42D1-B95D-603A26626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D6AA-8319-48D4-9795-899E500E3E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4861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9E7E027-9A22-4527-B391-5919A9AAC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326CAFB-DB06-4D70-87F3-628CD7F9B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EB6A5F6-AE85-4C9D-B08D-7F1C2E6BA5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F622971-A5DF-4487-9E5A-F0B5A0DC8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0FBB1E2-2CA3-4A00-AE1D-31A664F5E4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248E0A2-813E-4A2A-B9F9-3606D419E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5712-C53D-4D6C-B9EE-9A462A5B391C}" type="datetimeFigureOut">
              <a:rPr lang="ko-KR" altLang="en-US" smtClean="0"/>
              <a:t>2024-11-07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C3C2A63-F4E1-44C1-BBFA-2AE7736BD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0376C330-6AAC-45FD-B4DE-DD5A9CA16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D6AA-8319-48D4-9795-899E500E3E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1333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D3BBDD-C6A8-4348-9DB3-1F108C12A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A70F205-1EFA-43F0-8894-D293B2489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5712-C53D-4D6C-B9EE-9A462A5B391C}" type="datetimeFigureOut">
              <a:rPr lang="ko-KR" altLang="en-US" smtClean="0"/>
              <a:t>2024-11-07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62CFCF5-4C16-4B4A-B36A-24ABF6F7E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A63A9B8-0ACD-4C3E-BF36-FA3E23462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D6AA-8319-48D4-9795-899E500E3E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9315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FF3B4C3-74F9-4061-8CC7-E8037F688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5712-C53D-4D6C-B9EE-9A462A5B391C}" type="datetimeFigureOut">
              <a:rPr lang="ko-KR" altLang="en-US" smtClean="0"/>
              <a:t>2024-11-07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57E6B97-D640-454F-9D1A-96DF333B0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73A1DAE-6805-4C6C-B194-54A2DA86D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D6AA-8319-48D4-9795-899E500E3E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1030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EBC56B-46A9-4564-82AA-01954E972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6C14EFA-2A0A-4D3B-B4BF-EB6AED3FB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734DC78-D23D-48D5-A193-59DCFB9340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175D6ED-7D83-4E1C-B9C6-2A434156E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5712-C53D-4D6C-B9EE-9A462A5B391C}" type="datetimeFigureOut">
              <a:rPr lang="ko-KR" altLang="en-US" smtClean="0"/>
              <a:t>2024-11-07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8211978-0CB0-428C-B5E6-9C2B7598F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4C40177-B63A-461D-B2EF-7C8C2A9BB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D6AA-8319-48D4-9795-899E500E3E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8458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F1FFDAB-AA2D-4216-B8F2-956B8ED0B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CD0B56C-D312-4A46-9FC5-E4B7C11535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7BF20D1-899F-4A19-83E7-E9D88222A7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F0CC4E-8FA7-4267-852E-2AEEEE6AE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5712-C53D-4D6C-B9EE-9A462A5B391C}" type="datetimeFigureOut">
              <a:rPr lang="ko-KR" altLang="en-US" smtClean="0"/>
              <a:t>2024-11-07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76B553E-D112-4CB6-824D-1119EAAC9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9DF89D4-E0F8-4FFC-8E17-A2CBDB4F7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D6AA-8319-48D4-9795-899E500E3E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6484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AD73F0C-21C4-4971-A054-4BA58341F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7F07DAA-DB09-458F-B7E6-554BBCDDA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68573F2-1F63-41E2-89D1-EDBDF6243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75712-C53D-4D6C-B9EE-9A462A5B391C}" type="datetimeFigureOut">
              <a:rPr lang="ko-KR" altLang="en-US" smtClean="0"/>
              <a:t>2024-11-07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B232222-0645-4605-B96B-E4177BCCB3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B9B0E8B-A00F-429F-A8E6-4B3453507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0D6AA-8319-48D4-9795-899E500E3E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275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858EF74-DE54-41A8-BEEB-D1A80209FF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1" b="24649"/>
          <a:stretch/>
        </p:blipFill>
        <p:spPr>
          <a:xfrm>
            <a:off x="6325298" y="721454"/>
            <a:ext cx="5006706" cy="417562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3BD5E4E4-06BA-411F-B3E4-BD8914D5E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383" y="645952"/>
            <a:ext cx="5026066" cy="4251122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E96AA0C9-81FA-4D02-B711-EC0E14E8496E}"/>
              </a:ext>
            </a:extLst>
          </p:cNvPr>
          <p:cNvSpPr/>
          <p:nvPr/>
        </p:nvSpPr>
        <p:spPr>
          <a:xfrm>
            <a:off x="2147582" y="1669409"/>
            <a:ext cx="1912690" cy="20133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5F02E2FE-EE80-43CA-ABF6-0601380BB7C6}"/>
              </a:ext>
            </a:extLst>
          </p:cNvPr>
          <p:cNvSpPr/>
          <p:nvPr/>
        </p:nvSpPr>
        <p:spPr>
          <a:xfrm>
            <a:off x="7872306" y="1802585"/>
            <a:ext cx="1912690" cy="20133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CCDCA66-BA66-4EC8-A6D8-21948D170454}"/>
              </a:ext>
            </a:extLst>
          </p:cNvPr>
          <p:cNvSpPr/>
          <p:nvPr/>
        </p:nvSpPr>
        <p:spPr>
          <a:xfrm>
            <a:off x="3103927" y="2382473"/>
            <a:ext cx="1912690" cy="6711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948802C-119E-49F2-A257-188175B6BA3B}"/>
              </a:ext>
            </a:extLst>
          </p:cNvPr>
          <p:cNvSpPr/>
          <p:nvPr/>
        </p:nvSpPr>
        <p:spPr>
          <a:xfrm>
            <a:off x="9019563" y="2543261"/>
            <a:ext cx="1912690" cy="6711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7CB52451-3D0F-4EDE-AA5A-F53A61A39035}"/>
              </a:ext>
            </a:extLst>
          </p:cNvPr>
          <p:cNvSpPr/>
          <p:nvPr/>
        </p:nvSpPr>
        <p:spPr>
          <a:xfrm>
            <a:off x="4384098" y="1866427"/>
            <a:ext cx="516046" cy="516046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B4373719-1831-4739-813A-EBC19FF055CF}"/>
              </a:ext>
            </a:extLst>
          </p:cNvPr>
          <p:cNvSpPr/>
          <p:nvPr/>
        </p:nvSpPr>
        <p:spPr>
          <a:xfrm>
            <a:off x="1631536" y="1153363"/>
            <a:ext cx="516046" cy="516046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DEEAA50B-3C6C-437B-A8ED-3ACB0884A8B3}"/>
              </a:ext>
            </a:extLst>
          </p:cNvPr>
          <p:cNvSpPr/>
          <p:nvPr/>
        </p:nvSpPr>
        <p:spPr>
          <a:xfrm>
            <a:off x="10399747" y="3301294"/>
            <a:ext cx="516046" cy="516046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496C322A-1D89-49C6-8366-E6807EA6FA31}"/>
              </a:ext>
            </a:extLst>
          </p:cNvPr>
          <p:cNvSpPr/>
          <p:nvPr/>
        </p:nvSpPr>
        <p:spPr>
          <a:xfrm>
            <a:off x="7356260" y="1350381"/>
            <a:ext cx="516046" cy="516046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화살표: 오른쪽 14">
            <a:extLst>
              <a:ext uri="{FF2B5EF4-FFF2-40B4-BE49-F238E27FC236}">
                <a16:creationId xmlns:a16="http://schemas.microsoft.com/office/drawing/2014/main" id="{A20586C3-DF3D-42C1-B718-B51D1CF434C5}"/>
              </a:ext>
            </a:extLst>
          </p:cNvPr>
          <p:cNvSpPr/>
          <p:nvPr/>
        </p:nvSpPr>
        <p:spPr>
          <a:xfrm>
            <a:off x="5310672" y="2382473"/>
            <a:ext cx="1473457" cy="729843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49B88A-F862-452C-82C4-ED3B41FC261F}"/>
              </a:ext>
            </a:extLst>
          </p:cNvPr>
          <p:cNvSpPr txBox="1"/>
          <p:nvPr/>
        </p:nvSpPr>
        <p:spPr>
          <a:xfrm>
            <a:off x="1631536" y="5164283"/>
            <a:ext cx="5226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dirty="0"/>
              <a:t>Circle -&gt; ellipse</a:t>
            </a:r>
          </a:p>
          <a:p>
            <a:pPr marL="342900" indent="-342900">
              <a:buAutoNum type="arabicPeriod"/>
            </a:pPr>
            <a:r>
              <a:rPr lang="en-US" altLang="ko-KR" dirty="0"/>
              <a:t>Some blur image (distortion)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4052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13</Words>
  <Application>Microsoft Office PowerPoint</Application>
  <PresentationFormat>와이드스크린</PresentationFormat>
  <Paragraphs>6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4" baseType="lpstr">
      <vt:lpstr>맑은 고딕</vt:lpstr>
      <vt:lpstr>Arial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lee</dc:creator>
  <cp:lastModifiedBy>lee</cp:lastModifiedBy>
  <cp:revision>2</cp:revision>
  <dcterms:created xsi:type="dcterms:W3CDTF">2024-11-07T13:48:08Z</dcterms:created>
  <dcterms:modified xsi:type="dcterms:W3CDTF">2024-11-08T02:20:17Z</dcterms:modified>
</cp:coreProperties>
</file>