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5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153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76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2779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32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879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97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097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502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537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43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976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8C06A-2553-47FF-B2D4-DFF22450233E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F9FDF-FAE5-4738-9639-60B401788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05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04" y="328432"/>
            <a:ext cx="7315200" cy="12668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04" y="1891610"/>
            <a:ext cx="7286625" cy="12287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2686" y="1327935"/>
            <a:ext cx="1250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Master</a:t>
            </a:r>
            <a:endParaRPr lang="ko-KR" alt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917256" y="2981835"/>
            <a:ext cx="1250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Slave</a:t>
            </a:r>
            <a:endParaRPr lang="ko-KR" altLang="en-US" sz="1200" b="1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65" y="3606109"/>
            <a:ext cx="7267575" cy="148590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2484408" y="3606109"/>
            <a:ext cx="3062377" cy="9658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1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48" y="256308"/>
            <a:ext cx="9107196" cy="544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28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4603" y="920151"/>
            <a:ext cx="4711450" cy="41607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24603" y="5222579"/>
            <a:ext cx="500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&lt;DLPC3010EVM_with Beam Engin</a:t>
            </a:r>
            <a:r>
              <a:rPr lang="en-US" altLang="ko-KR" sz="1200" b="1" dirty="0"/>
              <a:t>e</a:t>
            </a:r>
            <a:r>
              <a:rPr lang="en-US" altLang="ko-KR" sz="1200" b="1" dirty="0" smtClean="0"/>
              <a:t>&gt;</a:t>
            </a:r>
            <a:endParaRPr lang="ko-KR" alt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182309" y="1416066"/>
            <a:ext cx="1098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FFFF00"/>
                </a:solidFill>
              </a:rPr>
              <a:t>CH1: PROJ_ON</a:t>
            </a:r>
            <a:endParaRPr lang="ko-KR" altLang="en-US" sz="1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3784" y="2283812"/>
            <a:ext cx="1278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00FFFF"/>
                </a:solidFill>
              </a:rPr>
              <a:t>CH2: HOST_IRQ</a:t>
            </a:r>
            <a:endParaRPr lang="ko-KR" altLang="en-US" sz="1000" b="1" dirty="0">
              <a:solidFill>
                <a:srgbClr val="00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97955" y="2956636"/>
            <a:ext cx="1083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FF99CC"/>
                </a:solidFill>
              </a:rPr>
              <a:t>CH3: RESETZ</a:t>
            </a:r>
            <a:endParaRPr lang="ko-KR" altLang="en-US" sz="1000" b="1" dirty="0">
              <a:solidFill>
                <a:srgbClr val="FF99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00870" y="3949499"/>
            <a:ext cx="1278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92D050"/>
                </a:solidFill>
              </a:rPr>
              <a:t>CH4: SPI1Pin_CS</a:t>
            </a:r>
            <a:endParaRPr lang="ko-KR" altLang="en-US" sz="1000" b="1" dirty="0">
              <a:solidFill>
                <a:srgbClr val="92D050"/>
              </a:solidFill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7630496" y="3431987"/>
            <a:ext cx="182880" cy="0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>
            <a:off x="8715958" y="3411516"/>
            <a:ext cx="182880" cy="0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9359770" y="3696354"/>
            <a:ext cx="1851305" cy="0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721936" y="3511688"/>
            <a:ext cx="709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[</a:t>
            </a:r>
            <a:r>
              <a:rPr lang="en-US" altLang="ko-KR" dirty="0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A]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8627" y="3511688"/>
            <a:ext cx="709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[B]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97955" y="3380037"/>
            <a:ext cx="709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[C]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8255" y="5541389"/>
            <a:ext cx="4867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[A]</a:t>
            </a:r>
            <a:r>
              <a:rPr lang="ko-KR" altLang="en-US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30[</a:t>
            </a:r>
            <a:r>
              <a:rPr lang="en-US" altLang="ko-KR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ms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] , 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[B]36[</a:t>
            </a:r>
            <a:r>
              <a:rPr lang="en-US" altLang="ko-KR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ms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] 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[C]424[</a:t>
            </a:r>
            <a:r>
              <a:rPr lang="en-US" altLang="ko-KR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ms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]</a:t>
            </a:r>
            <a:endParaRPr lang="ko-KR" altLang="en-US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28" y="621435"/>
            <a:ext cx="6482595" cy="3873563"/>
          </a:xfrm>
          <a:prstGeom prst="rect">
            <a:avLst/>
          </a:prstGeom>
        </p:spPr>
      </p:pic>
      <p:sp>
        <p:nvSpPr>
          <p:cNvPr id="18" name="타원 17"/>
          <p:cNvSpPr/>
          <p:nvPr/>
        </p:nvSpPr>
        <p:spPr>
          <a:xfrm>
            <a:off x="4081112" y="317634"/>
            <a:ext cx="1049153" cy="76039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044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83" y="3902844"/>
            <a:ext cx="6924675" cy="2247900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175309" y="5274645"/>
            <a:ext cx="3917482" cy="240832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57" y="297288"/>
            <a:ext cx="7019925" cy="3009900"/>
          </a:xfrm>
          <a:prstGeom prst="rect">
            <a:avLst/>
          </a:prstGeom>
        </p:spPr>
      </p:pic>
      <p:sp>
        <p:nvSpPr>
          <p:cNvPr id="16" name="곱셈 기호 15"/>
          <p:cNvSpPr/>
          <p:nvPr/>
        </p:nvSpPr>
        <p:spPr>
          <a:xfrm>
            <a:off x="2685448" y="952902"/>
            <a:ext cx="462013" cy="50051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곱셈 기호 17"/>
          <p:cNvSpPr/>
          <p:nvPr/>
        </p:nvSpPr>
        <p:spPr>
          <a:xfrm>
            <a:off x="3137836" y="952901"/>
            <a:ext cx="462013" cy="50051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3888606" y="1992429"/>
            <a:ext cx="1424539" cy="47163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3781124" y="2917364"/>
            <a:ext cx="1424539" cy="47163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494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40</Words>
  <Application>Microsoft Office PowerPoint</Application>
  <PresentationFormat>와이드스크린</PresentationFormat>
  <Paragraphs>11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HY견고딕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mv</dc:creator>
  <cp:lastModifiedBy>mv</cp:lastModifiedBy>
  <cp:revision>8</cp:revision>
  <dcterms:created xsi:type="dcterms:W3CDTF">2025-01-16T01:55:13Z</dcterms:created>
  <dcterms:modified xsi:type="dcterms:W3CDTF">2025-01-16T12:25:38Z</dcterms:modified>
</cp:coreProperties>
</file>