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78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AD3F-8DAA-4DA0-B7E7-D83244832EE5}" type="datetimeFigureOut">
              <a:rPr lang="ko-KR" altLang="en-US" smtClean="0"/>
              <a:t>2020-03-25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E952-B707-457A-B9F9-7B40509F97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1061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AD3F-8DAA-4DA0-B7E7-D83244832EE5}" type="datetimeFigureOut">
              <a:rPr lang="ko-KR" altLang="en-US" smtClean="0"/>
              <a:t>2020-03-25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E952-B707-457A-B9F9-7B40509F97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1270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AD3F-8DAA-4DA0-B7E7-D83244832EE5}" type="datetimeFigureOut">
              <a:rPr lang="ko-KR" altLang="en-US" smtClean="0"/>
              <a:t>2020-03-25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E952-B707-457A-B9F9-7B40509F97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3570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AD3F-8DAA-4DA0-B7E7-D83244832EE5}" type="datetimeFigureOut">
              <a:rPr lang="ko-KR" altLang="en-US" smtClean="0"/>
              <a:t>2020-03-25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E952-B707-457A-B9F9-7B40509F97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7773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AD3F-8DAA-4DA0-B7E7-D83244832EE5}" type="datetimeFigureOut">
              <a:rPr lang="ko-KR" altLang="en-US" smtClean="0"/>
              <a:t>2020-03-25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E952-B707-457A-B9F9-7B40509F97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2710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AD3F-8DAA-4DA0-B7E7-D83244832EE5}" type="datetimeFigureOut">
              <a:rPr lang="ko-KR" altLang="en-US" smtClean="0"/>
              <a:t>2020-03-25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E952-B707-457A-B9F9-7B40509F97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454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AD3F-8DAA-4DA0-B7E7-D83244832EE5}" type="datetimeFigureOut">
              <a:rPr lang="ko-KR" altLang="en-US" smtClean="0"/>
              <a:t>2020-03-25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E952-B707-457A-B9F9-7B40509F97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2763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AD3F-8DAA-4DA0-B7E7-D83244832EE5}" type="datetimeFigureOut">
              <a:rPr lang="ko-KR" altLang="en-US" smtClean="0"/>
              <a:t>2020-03-25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E952-B707-457A-B9F9-7B40509F97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770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AD3F-8DAA-4DA0-B7E7-D83244832EE5}" type="datetimeFigureOut">
              <a:rPr lang="ko-KR" altLang="en-US" smtClean="0"/>
              <a:t>2020-03-25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E952-B707-457A-B9F9-7B40509F97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875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AD3F-8DAA-4DA0-B7E7-D83244832EE5}" type="datetimeFigureOut">
              <a:rPr lang="ko-KR" altLang="en-US" smtClean="0"/>
              <a:t>2020-03-25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E952-B707-457A-B9F9-7B40509F97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5331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AD3F-8DAA-4DA0-B7E7-D83244832EE5}" type="datetimeFigureOut">
              <a:rPr lang="ko-KR" altLang="en-US" smtClean="0"/>
              <a:t>2020-03-25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E952-B707-457A-B9F9-7B40509F97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9855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DAD3F-8DAA-4DA0-B7E7-D83244832EE5}" type="datetimeFigureOut">
              <a:rPr lang="ko-KR" altLang="en-US" smtClean="0"/>
              <a:t>2020-03-25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8E952-B707-457A-B9F9-7B40509F97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7140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497305" y="192505"/>
            <a:ext cx="6898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Test Condition = Pattern Set(1) </a:t>
            </a:r>
          </a:p>
          <a:p>
            <a:r>
              <a:rPr lang="en-US" altLang="ko-KR" dirty="0" smtClean="0"/>
              <a:t>Pattern Set(1)=5 Patterns </a:t>
            </a:r>
            <a:endParaRPr lang="ko-KR" altLang="en-US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034" y="1078624"/>
            <a:ext cx="1990725" cy="1914525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4724" y="515670"/>
            <a:ext cx="5422112" cy="4728287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632034" y="1451728"/>
            <a:ext cx="1990725" cy="34879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632034" y="2173624"/>
            <a:ext cx="1990725" cy="34879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632034" y="2546728"/>
            <a:ext cx="1990725" cy="34879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422557" y="805397"/>
            <a:ext cx="1545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Pattern Set</a:t>
            </a:r>
          </a:p>
          <a:p>
            <a:r>
              <a:rPr lang="en-US" altLang="ko-KR" dirty="0" smtClean="0"/>
              <a:t>1 Cycle</a:t>
            </a:r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10350632" y="943896"/>
            <a:ext cx="707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OK</a:t>
            </a:r>
            <a:endParaRPr lang="ko-KR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10345919" y="2064167"/>
            <a:ext cx="707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OK</a:t>
            </a:r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782424" y="5476973"/>
            <a:ext cx="8927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How</a:t>
            </a:r>
            <a:r>
              <a:rPr lang="ko-KR" altLang="en-US"/>
              <a:t> </a:t>
            </a:r>
            <a:r>
              <a:rPr lang="en-US" altLang="ko-KR" dirty="0" smtClean="0"/>
              <a:t>to control the camera mode to capture the OK examples?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5767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그림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64" y="1640805"/>
            <a:ext cx="4411578" cy="2343651"/>
          </a:xfrm>
          <a:prstGeom prst="rect">
            <a:avLst/>
          </a:prstGeom>
        </p:spPr>
      </p:pic>
      <p:pic>
        <p:nvPicPr>
          <p:cNvPr id="18" name="그림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8951" y="1640805"/>
            <a:ext cx="6219825" cy="349567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497305" y="192505"/>
            <a:ext cx="6898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Test Condition = Pattern Set(1) </a:t>
            </a:r>
          </a:p>
          <a:p>
            <a:r>
              <a:rPr lang="en-US" altLang="ko-KR" dirty="0" smtClean="0"/>
              <a:t>Pattern Set(1)=3 Patterns </a:t>
            </a:r>
            <a:endParaRPr lang="ko-KR" altLang="en-US"/>
          </a:p>
        </p:txBody>
      </p:sp>
      <p:sp>
        <p:nvSpPr>
          <p:cNvPr id="29" name="TextBox 28"/>
          <p:cNvSpPr txBox="1"/>
          <p:nvPr/>
        </p:nvSpPr>
        <p:spPr>
          <a:xfrm>
            <a:off x="264695" y="5518484"/>
            <a:ext cx="105717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 want to capture each capture during patter set(1). </a:t>
            </a:r>
          </a:p>
          <a:p>
            <a:r>
              <a:rPr lang="en-US" altLang="ko-KR" dirty="0" smtClean="0"/>
              <a:t>How to set camera Trigger Mode using trigger2 of beam projection?  </a:t>
            </a:r>
            <a:endParaRPr lang="ko-KR" altLang="en-US"/>
          </a:p>
        </p:txBody>
      </p:sp>
      <p:cxnSp>
        <p:nvCxnSpPr>
          <p:cNvPr id="31" name="직선 화살표 연결선 30"/>
          <p:cNvCxnSpPr/>
          <p:nvPr/>
        </p:nvCxnSpPr>
        <p:spPr>
          <a:xfrm flipV="1">
            <a:off x="7226968" y="3288632"/>
            <a:ext cx="0" cy="121920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화살표 연결선 31"/>
          <p:cNvCxnSpPr/>
          <p:nvPr/>
        </p:nvCxnSpPr>
        <p:spPr>
          <a:xfrm>
            <a:off x="7226968" y="3123663"/>
            <a:ext cx="721895" cy="0"/>
          </a:xfrm>
          <a:prstGeom prst="straightConnector1">
            <a:avLst/>
          </a:prstGeom>
          <a:ln>
            <a:solidFill>
              <a:srgbClr val="FFC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화살표 연결선 37"/>
          <p:cNvCxnSpPr/>
          <p:nvPr/>
        </p:nvCxnSpPr>
        <p:spPr>
          <a:xfrm flipV="1">
            <a:off x="7975324" y="3238604"/>
            <a:ext cx="0" cy="1219200"/>
          </a:xfrm>
          <a:prstGeom prst="straightConnector1">
            <a:avLst/>
          </a:prstGeom>
          <a:ln>
            <a:solidFill>
              <a:srgbClr val="FFC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206875" y="3984456"/>
            <a:ext cx="377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①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395411" y="2831354"/>
            <a:ext cx="377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②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646320" y="3771822"/>
            <a:ext cx="377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③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057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65</Words>
  <Application>Microsoft Office PowerPoint</Application>
  <PresentationFormat>와이드스크린</PresentationFormat>
  <Paragraphs>14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KIM ES</dc:creator>
  <cp:lastModifiedBy>KIM ES</cp:lastModifiedBy>
  <cp:revision>8</cp:revision>
  <dcterms:created xsi:type="dcterms:W3CDTF">2020-03-23T04:42:57Z</dcterms:created>
  <dcterms:modified xsi:type="dcterms:W3CDTF">2020-03-26T01:37:56Z</dcterms:modified>
</cp:coreProperties>
</file>