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2" r:id="rId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18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8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4987-F034-474A-A346-F82BA92CC25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E639-822B-4D27-A03E-3D30AD7C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274637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DLP011-001	:  DLPLCR70EVM  (uses DLP7000 DMD)</a:t>
            </a:r>
            <a:br>
              <a:rPr lang="en-US" sz="2800" dirty="0" smtClean="0"/>
            </a:br>
            <a:r>
              <a:rPr lang="en-US" sz="2800" dirty="0" smtClean="0"/>
              <a:t>DLP011-002	:  DLPLCR70UVEVM (uses DLP7000UV DMD)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All other components are the same.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087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192" y="4692162"/>
            <a:ext cx="24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DLP011 Assembly (front)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71624" y="466725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DLP011 Assembly (back)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95600" y="533400"/>
            <a:ext cx="3187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Assembly drawings and pictures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9917"/>
            <a:ext cx="3931567" cy="27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1305"/>
            <a:ext cx="3151025" cy="273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3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"/>
            <a:ext cx="657388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87679" y="1369558"/>
            <a:ext cx="10737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DLP011 PCB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7600" y="1935038"/>
            <a:ext cx="1600200" cy="46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0023" y="968632"/>
            <a:ext cx="18883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DLP011-001 = DLP7000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DLP011-002 = DLP7000UV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9079" y="968632"/>
            <a:ext cx="1090943" cy="400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46077" y="3919553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2503000-0003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0346" y="5439014"/>
            <a:ext cx="4297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b="1" dirty="0" smtClean="0"/>
              <a:t>Apply </a:t>
            </a:r>
            <a:r>
              <a:rPr lang="en-US" sz="1000" b="1" dirty="0" err="1" smtClean="0"/>
              <a:t>Kapton</a:t>
            </a:r>
            <a:r>
              <a:rPr lang="en-US" sz="1000" b="1" dirty="0" smtClean="0"/>
              <a:t> Tape  Insulator to side of backer plate mating to the board.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1" dirty="0" smtClean="0"/>
              <a:t>Apply thermal pad to surface of stud mating to DMD.</a:t>
            </a:r>
          </a:p>
          <a:p>
            <a:pPr marL="228600" indent="-228600">
              <a:buFont typeface="+mj-lt"/>
              <a:buAutoNum type="arabicPeriod"/>
            </a:pPr>
            <a:endParaRPr lang="en-US" sz="1000" b="1" dirty="0" smtClean="0"/>
          </a:p>
          <a:p>
            <a:pPr marL="171450" indent="-171450">
              <a:buFont typeface="Arial" charset="0"/>
              <a:buChar char="•"/>
            </a:pP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47060" y="228552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2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37860" y="4185891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1</a:t>
            </a:r>
            <a:endParaRPr lang="en-US" sz="9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u="sng" dirty="0" smtClean="0"/>
              <a:t>DLP011-00x Top Level </a:t>
            </a:r>
            <a:r>
              <a:rPr lang="en-US" sz="2400" u="sng" dirty="0" err="1" smtClean="0"/>
              <a:t>Assy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95725" y="5792957"/>
            <a:ext cx="28088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2ea. Screw, #6-32 UNC x .38”, Pan Head</a:t>
            </a:r>
          </a:p>
          <a:p>
            <a:r>
              <a:rPr lang="en-US" sz="1000" b="1" dirty="0" smtClean="0"/>
              <a:t>Torque to 6.0 +/- 1.0 IN-LB</a:t>
            </a:r>
            <a:endParaRPr lang="en-US" sz="10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27860" y="4878558"/>
            <a:ext cx="533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" y="3276600"/>
            <a:ext cx="13165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4</a:t>
            </a:r>
            <a:r>
              <a:rPr lang="en-US" sz="1000" b="1" dirty="0" smtClean="0"/>
              <a:t>ea. Screw, M3 x 0.5, x16mm, Pan Head</a:t>
            </a:r>
          </a:p>
          <a:p>
            <a:r>
              <a:rPr lang="en-US" sz="1000" b="1" dirty="0" smtClean="0"/>
              <a:t>Torque to </a:t>
            </a:r>
          </a:p>
          <a:p>
            <a:r>
              <a:rPr lang="en-US" sz="1000" b="1" dirty="0" smtClean="0"/>
              <a:t>3.0 +/-  1.0 IN-LB</a:t>
            </a:r>
            <a:endParaRPr lang="en-US" sz="1000" b="1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95400" y="3675773"/>
            <a:ext cx="370660" cy="1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95600" y="609600"/>
            <a:ext cx="2362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" y="533400"/>
            <a:ext cx="9047905" cy="589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638800" y="3581400"/>
            <a:ext cx="30480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3681632"/>
            <a:ext cx="562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C00000"/>
                </a:solidFill>
              </a:rPr>
              <a:t>DLP011A</a:t>
            </a:r>
            <a:endParaRPr lang="en-US" sz="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953000"/>
            <a:ext cx="6319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</a:rPr>
              <a:t>2503000-0003</a:t>
            </a:r>
            <a:endParaRPr lang="en-US" sz="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648200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</a:rPr>
              <a:t>DLP011-001 = DLP7000</a:t>
            </a:r>
          </a:p>
          <a:p>
            <a:r>
              <a:rPr lang="en-US" sz="600" b="1" dirty="0" smtClean="0">
                <a:solidFill>
                  <a:srgbClr val="C00000"/>
                </a:solidFill>
              </a:rPr>
              <a:t>DLP011-002=DLP7000UV</a:t>
            </a:r>
            <a:endParaRPr lang="en-US" sz="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257800"/>
            <a:ext cx="4683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rgbClr val="C00000"/>
                </a:solidFill>
              </a:rPr>
              <a:t>DLP011A</a:t>
            </a:r>
            <a:endParaRPr lang="en-US" sz="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9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99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DLP011-001 :  DLPLCR70EVM  (uses DLP7000 DMD) DLP011-002 :  DLPLCR70UVEVM (uses DLP7000UV DMD)  All other components are the same. </vt:lpstr>
      <vt:lpstr>PowerPoint Presentation</vt:lpstr>
      <vt:lpstr>DLP011-00x Top Level Assy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Siddall, Joe</dc:creator>
  <cp:lastModifiedBy>Siddall, Joe</cp:lastModifiedBy>
  <cp:revision>18</cp:revision>
  <cp:lastPrinted>2018-09-20T14:20:15Z</cp:lastPrinted>
  <dcterms:created xsi:type="dcterms:W3CDTF">2018-05-18T19:45:38Z</dcterms:created>
  <dcterms:modified xsi:type="dcterms:W3CDTF">2018-09-20T14:30:05Z</dcterms:modified>
</cp:coreProperties>
</file>