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Lst>
  <p:notesMasterIdLst>
    <p:notesMasterId r:id="rId14"/>
  </p:notesMasterIdLst>
  <p:handoutMasterIdLst>
    <p:handoutMasterId r:id="rId15"/>
  </p:handoutMasterIdLst>
  <p:sldIdLst>
    <p:sldId id="272" r:id="rId2"/>
    <p:sldId id="273" r:id="rId3"/>
    <p:sldId id="274" r:id="rId4"/>
    <p:sldId id="275" r:id="rId5"/>
    <p:sldId id="276" r:id="rId6"/>
    <p:sldId id="277" r:id="rId7"/>
    <p:sldId id="278" r:id="rId8"/>
    <p:sldId id="279" r:id="rId9"/>
    <p:sldId id="280" r:id="rId10"/>
    <p:sldId id="281" r:id="rId11"/>
    <p:sldId id="282" r:id="rId12"/>
    <p:sldId id="283" r:id="rId13"/>
  </p:sldIdLst>
  <p:sldSz cx="9144000" cy="5143500" type="screen16x9"/>
  <p:notesSz cx="9296400" cy="14770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380895" algn="l" rtl="0" fontAlgn="base">
      <a:spcBef>
        <a:spcPct val="0"/>
      </a:spcBef>
      <a:spcAft>
        <a:spcPct val="0"/>
      </a:spcAft>
      <a:defRPr kern="1200">
        <a:solidFill>
          <a:schemeClr val="tx1"/>
        </a:solidFill>
        <a:latin typeface="Arial" charset="0"/>
        <a:ea typeface="+mn-ea"/>
        <a:cs typeface="+mn-cs"/>
      </a:defRPr>
    </a:lvl2pPr>
    <a:lvl3pPr marL="761790" algn="l" rtl="0" fontAlgn="base">
      <a:spcBef>
        <a:spcPct val="0"/>
      </a:spcBef>
      <a:spcAft>
        <a:spcPct val="0"/>
      </a:spcAft>
      <a:defRPr kern="1200">
        <a:solidFill>
          <a:schemeClr val="tx1"/>
        </a:solidFill>
        <a:latin typeface="Arial" charset="0"/>
        <a:ea typeface="+mn-ea"/>
        <a:cs typeface="+mn-cs"/>
      </a:defRPr>
    </a:lvl3pPr>
    <a:lvl4pPr marL="1142683" algn="l" rtl="0" fontAlgn="base">
      <a:spcBef>
        <a:spcPct val="0"/>
      </a:spcBef>
      <a:spcAft>
        <a:spcPct val="0"/>
      </a:spcAft>
      <a:defRPr kern="1200">
        <a:solidFill>
          <a:schemeClr val="tx1"/>
        </a:solidFill>
        <a:latin typeface="Arial" charset="0"/>
        <a:ea typeface="+mn-ea"/>
        <a:cs typeface="+mn-cs"/>
      </a:defRPr>
    </a:lvl4pPr>
    <a:lvl5pPr marL="1523573" algn="l" rtl="0" fontAlgn="base">
      <a:spcBef>
        <a:spcPct val="0"/>
      </a:spcBef>
      <a:spcAft>
        <a:spcPct val="0"/>
      </a:spcAft>
      <a:defRPr kern="1200">
        <a:solidFill>
          <a:schemeClr val="tx1"/>
        </a:solidFill>
        <a:latin typeface="Arial" charset="0"/>
        <a:ea typeface="+mn-ea"/>
        <a:cs typeface="+mn-cs"/>
      </a:defRPr>
    </a:lvl5pPr>
    <a:lvl6pPr marL="1904467" algn="l" defTabSz="761790" rtl="0" eaLnBrk="1" latinLnBrk="0" hangingPunct="1">
      <a:defRPr kern="1200">
        <a:solidFill>
          <a:schemeClr val="tx1"/>
        </a:solidFill>
        <a:latin typeface="Arial" charset="0"/>
        <a:ea typeface="+mn-ea"/>
        <a:cs typeface="+mn-cs"/>
      </a:defRPr>
    </a:lvl6pPr>
    <a:lvl7pPr marL="2285362" algn="l" defTabSz="761790" rtl="0" eaLnBrk="1" latinLnBrk="0" hangingPunct="1">
      <a:defRPr kern="1200">
        <a:solidFill>
          <a:schemeClr val="tx1"/>
        </a:solidFill>
        <a:latin typeface="Arial" charset="0"/>
        <a:ea typeface="+mn-ea"/>
        <a:cs typeface="+mn-cs"/>
      </a:defRPr>
    </a:lvl7pPr>
    <a:lvl8pPr marL="2666253" algn="l" defTabSz="761790" rtl="0" eaLnBrk="1" latinLnBrk="0" hangingPunct="1">
      <a:defRPr kern="1200">
        <a:solidFill>
          <a:schemeClr val="tx1"/>
        </a:solidFill>
        <a:latin typeface="Arial" charset="0"/>
        <a:ea typeface="+mn-ea"/>
        <a:cs typeface="+mn-cs"/>
      </a:defRPr>
    </a:lvl8pPr>
    <a:lvl9pPr marL="3047146" algn="l" defTabSz="76179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78">
          <p15:clr>
            <a:srgbClr val="A4A3A4"/>
          </p15:clr>
        </p15:guide>
      </p15:sldGuideLst>
    </p:ext>
    <p:ext uri="{2D200454-40CA-4A62-9FC3-DE9A4176ACB9}">
      <p15:notesGuideLst xmlns:p15="http://schemas.microsoft.com/office/powerpoint/2012/main">
        <p15:guide id="1" orient="horz" pos="4652">
          <p15:clr>
            <a:srgbClr val="A4A3A4"/>
          </p15:clr>
        </p15:guide>
        <p15:guide id="2" pos="292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AAAA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598" autoAdjust="0"/>
  </p:normalViewPr>
  <p:slideViewPr>
    <p:cSldViewPr snapToGrid="0">
      <p:cViewPr varScale="1">
        <p:scale>
          <a:sx n="151" d="100"/>
          <a:sy n="151" d="100"/>
        </p:scale>
        <p:origin x="456" y="138"/>
      </p:cViewPr>
      <p:guideLst>
        <p:guide orient="horz" pos="1620"/>
        <p:guide pos="2878"/>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49" d="100"/>
          <a:sy n="49" d="100"/>
        </p:scale>
        <p:origin x="-1512" y="-90"/>
      </p:cViewPr>
      <p:guideLst>
        <p:guide orient="horz" pos="4652"/>
        <p:guide pos="292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hdr" sz="quarter"/>
          </p:nvPr>
        </p:nvSpPr>
        <p:spPr bwMode="auto">
          <a:xfrm>
            <a:off x="0" y="2"/>
            <a:ext cx="4027944" cy="737488"/>
          </a:xfrm>
          <a:prstGeom prst="rect">
            <a:avLst/>
          </a:prstGeom>
          <a:noFill/>
          <a:ln w="9525">
            <a:noFill/>
            <a:miter lim="800000"/>
            <a:headEnd/>
            <a:tailEnd/>
          </a:ln>
          <a:effectLst/>
        </p:spPr>
        <p:txBody>
          <a:bodyPr vert="horz" wrap="square" lIns="136205" tIns="68102" rIns="136205" bIns="68102" numCol="1" anchor="t" anchorCtr="0" compatLnSpc="1">
            <a:prstTxWarp prst="textNoShape">
              <a:avLst/>
            </a:prstTxWarp>
          </a:bodyPr>
          <a:lstStyle>
            <a:lvl1pPr>
              <a:defRPr sz="1800"/>
            </a:lvl1pPr>
          </a:lstStyle>
          <a:p>
            <a:pPr>
              <a:defRPr/>
            </a:pPr>
            <a:endParaRPr lang="en-US"/>
          </a:p>
        </p:txBody>
      </p:sp>
      <p:sp>
        <p:nvSpPr>
          <p:cNvPr id="122883" name="Rectangle 3"/>
          <p:cNvSpPr>
            <a:spLocks noGrp="1" noChangeArrowheads="1"/>
          </p:cNvSpPr>
          <p:nvPr>
            <p:ph type="dt" sz="quarter" idx="1"/>
          </p:nvPr>
        </p:nvSpPr>
        <p:spPr bwMode="auto">
          <a:xfrm>
            <a:off x="5266329" y="2"/>
            <a:ext cx="4027943" cy="737488"/>
          </a:xfrm>
          <a:prstGeom prst="rect">
            <a:avLst/>
          </a:prstGeom>
          <a:noFill/>
          <a:ln w="9525">
            <a:noFill/>
            <a:miter lim="800000"/>
            <a:headEnd/>
            <a:tailEnd/>
          </a:ln>
          <a:effectLst/>
        </p:spPr>
        <p:txBody>
          <a:bodyPr vert="horz" wrap="square" lIns="136205" tIns="68102" rIns="136205" bIns="68102" numCol="1" anchor="t" anchorCtr="0" compatLnSpc="1">
            <a:prstTxWarp prst="textNoShape">
              <a:avLst/>
            </a:prstTxWarp>
          </a:bodyPr>
          <a:lstStyle>
            <a:lvl1pPr algn="r">
              <a:defRPr sz="1800"/>
            </a:lvl1pPr>
          </a:lstStyle>
          <a:p>
            <a:pPr>
              <a:defRPr/>
            </a:pPr>
            <a:endParaRPr lang="en-US"/>
          </a:p>
        </p:txBody>
      </p:sp>
      <p:sp>
        <p:nvSpPr>
          <p:cNvPr id="122884" name="Rectangle 4"/>
          <p:cNvSpPr>
            <a:spLocks noGrp="1" noChangeArrowheads="1"/>
          </p:cNvSpPr>
          <p:nvPr>
            <p:ph type="ftr" sz="quarter" idx="2"/>
          </p:nvPr>
        </p:nvSpPr>
        <p:spPr bwMode="auto">
          <a:xfrm>
            <a:off x="0" y="14030071"/>
            <a:ext cx="4027944" cy="737488"/>
          </a:xfrm>
          <a:prstGeom prst="rect">
            <a:avLst/>
          </a:prstGeom>
          <a:noFill/>
          <a:ln w="9525">
            <a:noFill/>
            <a:miter lim="800000"/>
            <a:headEnd/>
            <a:tailEnd/>
          </a:ln>
          <a:effectLst/>
        </p:spPr>
        <p:txBody>
          <a:bodyPr vert="horz" wrap="square" lIns="136205" tIns="68102" rIns="136205" bIns="68102" numCol="1" anchor="b" anchorCtr="0" compatLnSpc="1">
            <a:prstTxWarp prst="textNoShape">
              <a:avLst/>
            </a:prstTxWarp>
          </a:bodyPr>
          <a:lstStyle>
            <a:lvl1pPr>
              <a:defRPr sz="1800"/>
            </a:lvl1pPr>
          </a:lstStyle>
          <a:p>
            <a:pPr>
              <a:defRPr/>
            </a:pPr>
            <a:endParaRPr lang="en-US"/>
          </a:p>
        </p:txBody>
      </p:sp>
      <p:sp>
        <p:nvSpPr>
          <p:cNvPr id="122885" name="Rectangle 5"/>
          <p:cNvSpPr>
            <a:spLocks noGrp="1" noChangeArrowheads="1"/>
          </p:cNvSpPr>
          <p:nvPr>
            <p:ph type="sldNum" sz="quarter" idx="3"/>
          </p:nvPr>
        </p:nvSpPr>
        <p:spPr bwMode="auto">
          <a:xfrm>
            <a:off x="5266329" y="14030071"/>
            <a:ext cx="4027943" cy="737488"/>
          </a:xfrm>
          <a:prstGeom prst="rect">
            <a:avLst/>
          </a:prstGeom>
          <a:noFill/>
          <a:ln w="9525">
            <a:noFill/>
            <a:miter lim="800000"/>
            <a:headEnd/>
            <a:tailEnd/>
          </a:ln>
          <a:effectLst/>
        </p:spPr>
        <p:txBody>
          <a:bodyPr vert="horz" wrap="square" lIns="136205" tIns="68102" rIns="136205" bIns="68102" numCol="1" anchor="b" anchorCtr="0" compatLnSpc="1">
            <a:prstTxWarp prst="textNoShape">
              <a:avLst/>
            </a:prstTxWarp>
          </a:bodyPr>
          <a:lstStyle>
            <a:lvl1pPr algn="r">
              <a:defRPr sz="1800"/>
            </a:lvl1pPr>
          </a:lstStyle>
          <a:p>
            <a:pPr>
              <a:defRPr/>
            </a:pPr>
            <a:fld id="{8D56EAE8-38CB-4EE5-8A34-F5F49B68F2DE}" type="slidenum">
              <a:rPr lang="en-US"/>
              <a:pPr>
                <a:defRPr/>
              </a:pPr>
              <a:t>‹#›</a:t>
            </a:fld>
            <a:endParaRPr lang="en-US"/>
          </a:p>
        </p:txBody>
      </p:sp>
    </p:spTree>
    <p:extLst>
      <p:ext uri="{BB962C8B-B14F-4D97-AF65-F5344CB8AC3E}">
        <p14:creationId xmlns:p14="http://schemas.microsoft.com/office/powerpoint/2010/main" val="37230079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1858" name="Rectangle 2"/>
          <p:cNvSpPr>
            <a:spLocks noGrp="1" noChangeArrowheads="1"/>
          </p:cNvSpPr>
          <p:nvPr>
            <p:ph type="hdr" sz="quarter"/>
          </p:nvPr>
        </p:nvSpPr>
        <p:spPr bwMode="auto">
          <a:xfrm>
            <a:off x="0" y="2"/>
            <a:ext cx="4027944" cy="737488"/>
          </a:xfrm>
          <a:prstGeom prst="rect">
            <a:avLst/>
          </a:prstGeom>
          <a:noFill/>
          <a:ln w="9525">
            <a:noFill/>
            <a:miter lim="800000"/>
            <a:headEnd/>
            <a:tailEnd/>
          </a:ln>
          <a:effectLst/>
        </p:spPr>
        <p:txBody>
          <a:bodyPr vert="horz" wrap="square" lIns="136205" tIns="68102" rIns="136205" bIns="68102" numCol="1" anchor="t" anchorCtr="0" compatLnSpc="1">
            <a:prstTxWarp prst="textNoShape">
              <a:avLst/>
            </a:prstTxWarp>
          </a:bodyPr>
          <a:lstStyle>
            <a:lvl1pPr>
              <a:defRPr sz="1800"/>
            </a:lvl1pPr>
          </a:lstStyle>
          <a:p>
            <a:pPr>
              <a:defRPr/>
            </a:pPr>
            <a:endParaRPr lang="en-US"/>
          </a:p>
        </p:txBody>
      </p:sp>
      <p:sp>
        <p:nvSpPr>
          <p:cNvPr id="121859" name="Rectangle 3"/>
          <p:cNvSpPr>
            <a:spLocks noGrp="1" noChangeArrowheads="1"/>
          </p:cNvSpPr>
          <p:nvPr>
            <p:ph type="dt" idx="1"/>
          </p:nvPr>
        </p:nvSpPr>
        <p:spPr bwMode="auto">
          <a:xfrm>
            <a:off x="5266329" y="2"/>
            <a:ext cx="4027943" cy="737488"/>
          </a:xfrm>
          <a:prstGeom prst="rect">
            <a:avLst/>
          </a:prstGeom>
          <a:noFill/>
          <a:ln w="9525">
            <a:noFill/>
            <a:miter lim="800000"/>
            <a:headEnd/>
            <a:tailEnd/>
          </a:ln>
          <a:effectLst/>
        </p:spPr>
        <p:txBody>
          <a:bodyPr vert="horz" wrap="square" lIns="136205" tIns="68102" rIns="136205" bIns="68102" numCol="1" anchor="t" anchorCtr="0" compatLnSpc="1">
            <a:prstTxWarp prst="textNoShape">
              <a:avLst/>
            </a:prstTxWarp>
          </a:bodyPr>
          <a:lstStyle>
            <a:lvl1pPr algn="r">
              <a:defRPr sz="1800"/>
            </a:lvl1pPr>
          </a:lstStyle>
          <a:p>
            <a:pPr>
              <a:defRPr/>
            </a:pPr>
            <a:endParaRPr lang="en-US"/>
          </a:p>
        </p:txBody>
      </p:sp>
      <p:sp>
        <p:nvSpPr>
          <p:cNvPr id="14340" name="Rectangle 4"/>
          <p:cNvSpPr>
            <a:spLocks noGrp="1" noRot="1" noChangeAspect="1" noChangeArrowheads="1" noTextEdit="1"/>
          </p:cNvSpPr>
          <p:nvPr>
            <p:ph type="sldImg" idx="2"/>
          </p:nvPr>
        </p:nvSpPr>
        <p:spPr bwMode="auto">
          <a:xfrm>
            <a:off x="-274638" y="1108075"/>
            <a:ext cx="9845676" cy="5538788"/>
          </a:xfrm>
          <a:prstGeom prst="rect">
            <a:avLst/>
          </a:prstGeom>
          <a:noFill/>
          <a:ln w="9525">
            <a:solidFill>
              <a:srgbClr val="000000"/>
            </a:solidFill>
            <a:miter lim="800000"/>
            <a:headEnd/>
            <a:tailEnd/>
          </a:ln>
        </p:spPr>
      </p:sp>
      <p:sp>
        <p:nvSpPr>
          <p:cNvPr id="121861" name="Rectangle 5"/>
          <p:cNvSpPr>
            <a:spLocks noGrp="1" noChangeArrowheads="1"/>
          </p:cNvSpPr>
          <p:nvPr>
            <p:ph type="body" sz="quarter" idx="3"/>
          </p:nvPr>
        </p:nvSpPr>
        <p:spPr bwMode="auto">
          <a:xfrm>
            <a:off x="929854" y="7016308"/>
            <a:ext cx="7436693" cy="6645019"/>
          </a:xfrm>
          <a:prstGeom prst="rect">
            <a:avLst/>
          </a:prstGeom>
          <a:noFill/>
          <a:ln w="9525">
            <a:noFill/>
            <a:miter lim="800000"/>
            <a:headEnd/>
            <a:tailEnd/>
          </a:ln>
          <a:effectLst/>
        </p:spPr>
        <p:txBody>
          <a:bodyPr vert="horz" wrap="square" lIns="136205" tIns="68102" rIns="136205" bIns="6810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1862" name="Rectangle 6"/>
          <p:cNvSpPr>
            <a:spLocks noGrp="1" noChangeArrowheads="1"/>
          </p:cNvSpPr>
          <p:nvPr>
            <p:ph type="ftr" sz="quarter" idx="4"/>
          </p:nvPr>
        </p:nvSpPr>
        <p:spPr bwMode="auto">
          <a:xfrm>
            <a:off x="0" y="14030071"/>
            <a:ext cx="4027944" cy="737488"/>
          </a:xfrm>
          <a:prstGeom prst="rect">
            <a:avLst/>
          </a:prstGeom>
          <a:noFill/>
          <a:ln w="9525">
            <a:noFill/>
            <a:miter lim="800000"/>
            <a:headEnd/>
            <a:tailEnd/>
          </a:ln>
          <a:effectLst/>
        </p:spPr>
        <p:txBody>
          <a:bodyPr vert="horz" wrap="square" lIns="136205" tIns="68102" rIns="136205" bIns="68102" numCol="1" anchor="b" anchorCtr="0" compatLnSpc="1">
            <a:prstTxWarp prst="textNoShape">
              <a:avLst/>
            </a:prstTxWarp>
          </a:bodyPr>
          <a:lstStyle>
            <a:lvl1pPr>
              <a:defRPr sz="1800"/>
            </a:lvl1pPr>
          </a:lstStyle>
          <a:p>
            <a:pPr>
              <a:defRPr/>
            </a:pPr>
            <a:endParaRPr lang="en-US"/>
          </a:p>
        </p:txBody>
      </p:sp>
      <p:sp>
        <p:nvSpPr>
          <p:cNvPr id="121863" name="Rectangle 7"/>
          <p:cNvSpPr>
            <a:spLocks noGrp="1" noChangeArrowheads="1"/>
          </p:cNvSpPr>
          <p:nvPr>
            <p:ph type="sldNum" sz="quarter" idx="5"/>
          </p:nvPr>
        </p:nvSpPr>
        <p:spPr bwMode="auto">
          <a:xfrm>
            <a:off x="5266329" y="14030071"/>
            <a:ext cx="4027943" cy="737488"/>
          </a:xfrm>
          <a:prstGeom prst="rect">
            <a:avLst/>
          </a:prstGeom>
          <a:noFill/>
          <a:ln w="9525">
            <a:noFill/>
            <a:miter lim="800000"/>
            <a:headEnd/>
            <a:tailEnd/>
          </a:ln>
          <a:effectLst/>
        </p:spPr>
        <p:txBody>
          <a:bodyPr vert="horz" wrap="square" lIns="136205" tIns="68102" rIns="136205" bIns="68102" numCol="1" anchor="b" anchorCtr="0" compatLnSpc="1">
            <a:prstTxWarp prst="textNoShape">
              <a:avLst/>
            </a:prstTxWarp>
          </a:bodyPr>
          <a:lstStyle>
            <a:lvl1pPr algn="r">
              <a:defRPr sz="1800"/>
            </a:lvl1pPr>
          </a:lstStyle>
          <a:p>
            <a:pPr>
              <a:defRPr/>
            </a:pPr>
            <a:fld id="{BED2394B-E06C-4DC9-BCC2-551C3DED9AAD}" type="slidenum">
              <a:rPr lang="en-US"/>
              <a:pPr>
                <a:defRPr/>
              </a:pPr>
              <a:t>‹#›</a:t>
            </a:fld>
            <a:endParaRPr lang="en-US"/>
          </a:p>
        </p:txBody>
      </p:sp>
    </p:spTree>
    <p:extLst>
      <p:ext uri="{BB962C8B-B14F-4D97-AF65-F5344CB8AC3E}">
        <p14:creationId xmlns:p14="http://schemas.microsoft.com/office/powerpoint/2010/main" val="37470354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Arial" charset="0"/>
        <a:ea typeface="+mn-ea"/>
        <a:cs typeface="+mn-cs"/>
      </a:defRPr>
    </a:lvl1pPr>
    <a:lvl2pPr marL="380895" algn="l" rtl="0" eaLnBrk="0" fontAlgn="base" hangingPunct="0">
      <a:spcBef>
        <a:spcPct val="30000"/>
      </a:spcBef>
      <a:spcAft>
        <a:spcPct val="0"/>
      </a:spcAft>
      <a:defRPr sz="1000" kern="1200">
        <a:solidFill>
          <a:schemeClr val="tx1"/>
        </a:solidFill>
        <a:latin typeface="Arial" charset="0"/>
        <a:ea typeface="+mn-ea"/>
        <a:cs typeface="+mn-cs"/>
      </a:defRPr>
    </a:lvl2pPr>
    <a:lvl3pPr marL="761790" algn="l" rtl="0" eaLnBrk="0" fontAlgn="base" hangingPunct="0">
      <a:spcBef>
        <a:spcPct val="30000"/>
      </a:spcBef>
      <a:spcAft>
        <a:spcPct val="0"/>
      </a:spcAft>
      <a:defRPr sz="1000" kern="1200">
        <a:solidFill>
          <a:schemeClr val="tx1"/>
        </a:solidFill>
        <a:latin typeface="Arial" charset="0"/>
        <a:ea typeface="+mn-ea"/>
        <a:cs typeface="+mn-cs"/>
      </a:defRPr>
    </a:lvl3pPr>
    <a:lvl4pPr marL="1142683" algn="l" rtl="0" eaLnBrk="0" fontAlgn="base" hangingPunct="0">
      <a:spcBef>
        <a:spcPct val="30000"/>
      </a:spcBef>
      <a:spcAft>
        <a:spcPct val="0"/>
      </a:spcAft>
      <a:defRPr sz="1000" kern="1200">
        <a:solidFill>
          <a:schemeClr val="tx1"/>
        </a:solidFill>
        <a:latin typeface="Arial" charset="0"/>
        <a:ea typeface="+mn-ea"/>
        <a:cs typeface="+mn-cs"/>
      </a:defRPr>
    </a:lvl4pPr>
    <a:lvl5pPr marL="1523573" algn="l" rtl="0" eaLnBrk="0" fontAlgn="base" hangingPunct="0">
      <a:spcBef>
        <a:spcPct val="30000"/>
      </a:spcBef>
      <a:spcAft>
        <a:spcPct val="0"/>
      </a:spcAft>
      <a:defRPr sz="1000" kern="1200">
        <a:solidFill>
          <a:schemeClr val="tx1"/>
        </a:solidFill>
        <a:latin typeface="Arial" charset="0"/>
        <a:ea typeface="+mn-ea"/>
        <a:cs typeface="+mn-cs"/>
      </a:defRPr>
    </a:lvl5pPr>
    <a:lvl6pPr marL="1904467" algn="l" defTabSz="761790" rtl="0" eaLnBrk="1" latinLnBrk="0" hangingPunct="1">
      <a:defRPr sz="1000" kern="1200">
        <a:solidFill>
          <a:schemeClr val="tx1"/>
        </a:solidFill>
        <a:latin typeface="+mn-lt"/>
        <a:ea typeface="+mn-ea"/>
        <a:cs typeface="+mn-cs"/>
      </a:defRPr>
    </a:lvl6pPr>
    <a:lvl7pPr marL="2285362" algn="l" defTabSz="761790" rtl="0" eaLnBrk="1" latinLnBrk="0" hangingPunct="1">
      <a:defRPr sz="1000" kern="1200">
        <a:solidFill>
          <a:schemeClr val="tx1"/>
        </a:solidFill>
        <a:latin typeface="+mn-lt"/>
        <a:ea typeface="+mn-ea"/>
        <a:cs typeface="+mn-cs"/>
      </a:defRPr>
    </a:lvl7pPr>
    <a:lvl8pPr marL="2666253" algn="l" defTabSz="761790" rtl="0" eaLnBrk="1" latinLnBrk="0" hangingPunct="1">
      <a:defRPr sz="1000" kern="1200">
        <a:solidFill>
          <a:schemeClr val="tx1"/>
        </a:solidFill>
        <a:latin typeface="+mn-lt"/>
        <a:ea typeface="+mn-ea"/>
        <a:cs typeface="+mn-cs"/>
      </a:defRPr>
    </a:lvl8pPr>
    <a:lvl9pPr marL="3047146" algn="l" defTabSz="761790" rtl="0" eaLnBrk="1" latinLnBrk="0" hangingPunct="1">
      <a:defRPr sz="10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42900" y="1457331"/>
            <a:ext cx="8458200" cy="1102519"/>
          </a:xfrm>
        </p:spPr>
        <p:txBody>
          <a:bodyPr/>
          <a:lstStyle>
            <a:lvl1pPr>
              <a:defRPr sz="3300">
                <a:solidFill>
                  <a:schemeClr val="tx2"/>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42900" y="2774158"/>
            <a:ext cx="8458200" cy="1114425"/>
          </a:xfrm>
          <a:ln/>
        </p:spPr>
        <p:txBody>
          <a:bodyPr/>
          <a:lstStyle>
            <a:lvl1pPr marL="0" indent="0">
              <a:buFontTx/>
              <a:buNone/>
              <a:defRPr b="1"/>
            </a:lvl1pPr>
          </a:lstStyle>
          <a:p>
            <a:r>
              <a:rPr lang="en-US"/>
              <a:t>Click to edit Master subtitle style</a:t>
            </a:r>
          </a:p>
        </p:txBody>
      </p:sp>
      <p:sp>
        <p:nvSpPr>
          <p:cNvPr id="7" name="Rectangle 24"/>
          <p:cNvSpPr>
            <a:spLocks noGrp="1" noChangeArrowheads="1"/>
          </p:cNvSpPr>
          <p:nvPr>
            <p:ph type="sldNum" sz="quarter" idx="10"/>
          </p:nvPr>
        </p:nvSpPr>
        <p:spPr>
          <a:xfrm>
            <a:off x="6642100" y="4439927"/>
            <a:ext cx="2133600" cy="154782"/>
          </a:xfrm>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3BA23CF-AA30-4A18-B744-605C3E9DBF07}" type="slidenum">
              <a:rPr kumimoji="0" lang="en-US" sz="7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7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 name="TextBox 1">
            <a:extLst>
              <a:ext uri="{FF2B5EF4-FFF2-40B4-BE49-F238E27FC236}">
                <a16:creationId xmlns:a16="http://schemas.microsoft.com/office/drawing/2014/main" id="{D56687D7-76F0-8040-93B6-084C7529F854}"/>
              </a:ext>
            </a:extLst>
          </p:cNvPr>
          <p:cNvSpPr txBox="1"/>
          <p:nvPr userDrawn="1"/>
        </p:nvSpPr>
        <p:spPr>
          <a:xfrm>
            <a:off x="4705815" y="4780156"/>
            <a:ext cx="184731"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6" name="Picture 27" descr="ti_logo_powerpoint_1_line.png"/>
          <p:cNvPicPr>
            <a:picLocks noChangeAspect="1"/>
          </p:cNvPicPr>
          <p:nvPr userDrawn="1"/>
        </p:nvPicPr>
        <p:blipFill>
          <a:blip r:embed="rId3" cstate="print"/>
          <a:srcRect/>
          <a:stretch>
            <a:fillRect/>
          </a:stretch>
        </p:blipFill>
        <p:spPr bwMode="auto">
          <a:xfrm>
            <a:off x="7329362" y="4782264"/>
            <a:ext cx="1562364" cy="193146"/>
          </a:xfrm>
          <a:prstGeom prst="rect">
            <a:avLst/>
          </a:prstGeom>
          <a:noFill/>
          <a:ln w="9525">
            <a:noFill/>
            <a:miter lim="800000"/>
            <a:headEnd/>
            <a:tailEnd/>
          </a:ln>
        </p:spPr>
      </p:pic>
    </p:spTree>
    <p:extLst>
      <p:ext uri="{BB962C8B-B14F-4D97-AF65-F5344CB8AC3E}">
        <p14:creationId xmlns:p14="http://schemas.microsoft.com/office/powerpoint/2010/main" val="1702473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6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42900" y="1457331"/>
            <a:ext cx="8458200" cy="1102519"/>
          </a:xfrm>
        </p:spPr>
        <p:txBody>
          <a:bodyPr/>
          <a:lstStyle>
            <a:lvl1pPr>
              <a:defRPr sz="3300">
                <a:solidFill>
                  <a:schemeClr val="tx2"/>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42900" y="2774158"/>
            <a:ext cx="8458200" cy="1114425"/>
          </a:xfrm>
          <a:ln/>
        </p:spPr>
        <p:txBody>
          <a:bodyPr/>
          <a:lstStyle>
            <a:lvl1pPr marL="0" indent="0">
              <a:buFontTx/>
              <a:buNone/>
              <a:defRPr b="1"/>
            </a:lvl1pPr>
          </a:lstStyle>
          <a:p>
            <a:r>
              <a:rPr lang="en-US"/>
              <a:t>Click to edit Master subtitle style</a:t>
            </a:r>
          </a:p>
        </p:txBody>
      </p:sp>
      <p:sp>
        <p:nvSpPr>
          <p:cNvPr id="5" name="Rectangle 24">
            <a:extLst>
              <a:ext uri="{FF2B5EF4-FFF2-40B4-BE49-F238E27FC236}">
                <a16:creationId xmlns:a16="http://schemas.microsoft.com/office/drawing/2014/main" id="{73F1F293-7B5B-6248-AEF0-BCB7B73543E3}"/>
              </a:ext>
            </a:extLst>
          </p:cNvPr>
          <p:cNvSpPr>
            <a:spLocks noGrp="1" noChangeArrowheads="1"/>
          </p:cNvSpPr>
          <p:nvPr>
            <p:ph type="sldNum" sz="quarter" idx="10"/>
          </p:nvPr>
        </p:nvSpPr>
        <p:spPr>
          <a:xfrm>
            <a:off x="6642100" y="4439927"/>
            <a:ext cx="2133600" cy="154782"/>
          </a:xfrm>
        </p:spPr>
        <p:txBody>
          <a:bodyPr/>
          <a:lstStyle>
            <a:lvl1pPr>
              <a:defRPr/>
            </a:lvl1pPr>
          </a:lstStyle>
          <a:p>
            <a:pPr>
              <a:defRPr/>
            </a:pPr>
            <a:fld id="{03BA23CF-AA30-4A18-B744-605C3E9DBF07}" type="slidenum">
              <a:rPr lang="en-US"/>
              <a:pPr>
                <a:defRPr/>
              </a:pPr>
              <a:t>‹#›</a:t>
            </a:fld>
            <a:endParaRPr lang="en-US"/>
          </a:p>
        </p:txBody>
      </p:sp>
      <p:pic>
        <p:nvPicPr>
          <p:cNvPr id="6" name="Picture 27" descr="ti_logo_powerpoint_1_line.png"/>
          <p:cNvPicPr>
            <a:picLocks noChangeAspect="1"/>
          </p:cNvPicPr>
          <p:nvPr userDrawn="1"/>
        </p:nvPicPr>
        <p:blipFill>
          <a:blip r:embed="rId3" cstate="print"/>
          <a:srcRect/>
          <a:stretch>
            <a:fillRect/>
          </a:stretch>
        </p:blipFill>
        <p:spPr bwMode="auto">
          <a:xfrm>
            <a:off x="7329362" y="4782264"/>
            <a:ext cx="1562364" cy="193146"/>
          </a:xfrm>
          <a:prstGeom prst="rect">
            <a:avLst/>
          </a:prstGeom>
          <a:noFill/>
          <a:ln w="9525">
            <a:noFill/>
            <a:miter lim="800000"/>
            <a:headEnd/>
            <a:tailEnd/>
          </a:ln>
        </p:spPr>
      </p:pic>
    </p:spTree>
    <p:extLst>
      <p:ext uri="{BB962C8B-B14F-4D97-AF65-F5344CB8AC3E}">
        <p14:creationId xmlns:p14="http://schemas.microsoft.com/office/powerpoint/2010/main" val="323066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9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subTitle" idx="1"/>
          </p:nvPr>
        </p:nvSpPr>
        <p:spPr>
          <a:xfrm>
            <a:off x="342900" y="2774158"/>
            <a:ext cx="8458200" cy="1114425"/>
          </a:xfrm>
          <a:ln/>
        </p:spPr>
        <p:txBody>
          <a:bodyPr/>
          <a:lstStyle>
            <a:lvl1pPr marL="0" indent="0">
              <a:buFontTx/>
              <a:buNone/>
              <a:defRPr b="1"/>
            </a:lvl1pPr>
          </a:lstStyle>
          <a:p>
            <a:r>
              <a:rPr lang="en-US"/>
              <a:t>Click to edit Master subtitle style</a:t>
            </a:r>
          </a:p>
        </p:txBody>
      </p:sp>
      <p:sp>
        <p:nvSpPr>
          <p:cNvPr id="10" name="Rectangle 2"/>
          <p:cNvSpPr>
            <a:spLocks noGrp="1" noChangeArrowheads="1"/>
          </p:cNvSpPr>
          <p:nvPr>
            <p:ph type="ctrTitle"/>
          </p:nvPr>
        </p:nvSpPr>
        <p:spPr>
          <a:xfrm>
            <a:off x="342900" y="1457331"/>
            <a:ext cx="8458200" cy="1102519"/>
          </a:xfrm>
        </p:spPr>
        <p:txBody>
          <a:bodyPr/>
          <a:lstStyle>
            <a:lvl1pPr>
              <a:defRPr sz="3300">
                <a:solidFill>
                  <a:schemeClr val="tx2"/>
                </a:solidFill>
              </a:defRPr>
            </a:lvl1pPr>
          </a:lstStyle>
          <a:p>
            <a:r>
              <a:rPr lang="en-US"/>
              <a:t>Click to edit Master title style</a:t>
            </a:r>
            <a:endParaRPr lang="en-US" dirty="0"/>
          </a:p>
        </p:txBody>
      </p:sp>
      <p:sp>
        <p:nvSpPr>
          <p:cNvPr id="5" name="Rectangle 24">
            <a:extLst>
              <a:ext uri="{FF2B5EF4-FFF2-40B4-BE49-F238E27FC236}">
                <a16:creationId xmlns:a16="http://schemas.microsoft.com/office/drawing/2014/main" id="{7815B5F2-A5A7-1E49-BC30-BA3F75996177}"/>
              </a:ext>
            </a:extLst>
          </p:cNvPr>
          <p:cNvSpPr>
            <a:spLocks noGrp="1" noChangeArrowheads="1"/>
          </p:cNvSpPr>
          <p:nvPr>
            <p:ph type="sldNum" sz="quarter" idx="10"/>
          </p:nvPr>
        </p:nvSpPr>
        <p:spPr>
          <a:xfrm>
            <a:off x="6642100" y="4439927"/>
            <a:ext cx="2133600" cy="154782"/>
          </a:xfrm>
        </p:spPr>
        <p:txBody>
          <a:bodyPr/>
          <a:lstStyle>
            <a:lvl1pPr>
              <a:defRPr>
                <a:solidFill>
                  <a:schemeClr val="tx1"/>
                </a:solidFill>
              </a:defRPr>
            </a:lvl1pPr>
          </a:lstStyle>
          <a:p>
            <a:pPr>
              <a:defRPr/>
            </a:pPr>
            <a:fld id="{03BA23CF-AA30-4A18-B744-605C3E9DBF07}" type="slidenum">
              <a:rPr lang="en-US" smtClean="0"/>
              <a:pPr>
                <a:defRPr/>
              </a:pPr>
              <a:t>‹#›</a:t>
            </a:fld>
            <a:endParaRPr lang="en-US"/>
          </a:p>
        </p:txBody>
      </p:sp>
      <p:pic>
        <p:nvPicPr>
          <p:cNvPr id="6" name="Picture 27" descr="ti_logo_powerpoint_1_line.png"/>
          <p:cNvPicPr>
            <a:picLocks noChangeAspect="1"/>
          </p:cNvPicPr>
          <p:nvPr userDrawn="1"/>
        </p:nvPicPr>
        <p:blipFill>
          <a:blip r:embed="rId3" cstate="print"/>
          <a:srcRect/>
          <a:stretch>
            <a:fillRect/>
          </a:stretch>
        </p:blipFill>
        <p:spPr bwMode="auto">
          <a:xfrm>
            <a:off x="7329362" y="4782264"/>
            <a:ext cx="1562364" cy="193146"/>
          </a:xfrm>
          <a:prstGeom prst="rect">
            <a:avLst/>
          </a:prstGeom>
          <a:noFill/>
          <a:ln w="9525">
            <a:noFill/>
            <a:miter lim="800000"/>
            <a:headEnd/>
            <a:tailEnd/>
          </a:ln>
        </p:spPr>
      </p:pic>
    </p:spTree>
    <p:extLst>
      <p:ext uri="{BB962C8B-B14F-4D97-AF65-F5344CB8AC3E}">
        <p14:creationId xmlns:p14="http://schemas.microsoft.com/office/powerpoint/2010/main" val="1884946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42900" y="1457331"/>
            <a:ext cx="8458200" cy="1102519"/>
          </a:xfrm>
        </p:spPr>
        <p:txBody>
          <a:bodyPr/>
          <a:lstStyle>
            <a:lvl1pPr>
              <a:defRPr sz="3300">
                <a:solidFill>
                  <a:schemeClr val="tx2"/>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42900" y="2774158"/>
            <a:ext cx="8458200" cy="1114425"/>
          </a:xfrm>
          <a:ln/>
        </p:spPr>
        <p:txBody>
          <a:bodyPr/>
          <a:lstStyle>
            <a:lvl1pPr marL="0" indent="0">
              <a:buFontTx/>
              <a:buNone/>
              <a:defRPr b="1"/>
            </a:lvl1pPr>
          </a:lstStyle>
          <a:p>
            <a:r>
              <a:rPr lang="en-US"/>
              <a:t>Click to edit Master subtitle style</a:t>
            </a:r>
          </a:p>
        </p:txBody>
      </p:sp>
      <p:sp>
        <p:nvSpPr>
          <p:cNvPr id="5" name="Rectangle 24">
            <a:extLst>
              <a:ext uri="{FF2B5EF4-FFF2-40B4-BE49-F238E27FC236}">
                <a16:creationId xmlns:a16="http://schemas.microsoft.com/office/drawing/2014/main" id="{73F1F293-7B5B-6248-AEF0-BCB7B73543E3}"/>
              </a:ext>
            </a:extLst>
          </p:cNvPr>
          <p:cNvSpPr>
            <a:spLocks noGrp="1" noChangeArrowheads="1"/>
          </p:cNvSpPr>
          <p:nvPr>
            <p:ph type="sldNum" sz="quarter" idx="10"/>
          </p:nvPr>
        </p:nvSpPr>
        <p:spPr>
          <a:xfrm>
            <a:off x="6642100" y="4439927"/>
            <a:ext cx="2133600" cy="154782"/>
          </a:xfrm>
        </p:spPr>
        <p:txBody>
          <a:bodyPr/>
          <a:lstStyle>
            <a:lvl1pPr>
              <a:defRPr/>
            </a:lvl1pPr>
          </a:lstStyle>
          <a:p>
            <a:pPr>
              <a:defRPr/>
            </a:pPr>
            <a:fld id="{03BA23CF-AA30-4A18-B744-605C3E9DBF07}" type="slidenum">
              <a:rPr lang="en-US"/>
              <a:pPr>
                <a:defRPr/>
              </a:pPr>
              <a:t>‹#›</a:t>
            </a:fld>
            <a:endParaRPr lang="en-US"/>
          </a:p>
        </p:txBody>
      </p:sp>
      <p:pic>
        <p:nvPicPr>
          <p:cNvPr id="6" name="Picture 5" descr="A picture containing drawing, cup&#10;&#10;Description automatically generated">
            <a:extLst>
              <a:ext uri="{FF2B5EF4-FFF2-40B4-BE49-F238E27FC236}">
                <a16:creationId xmlns:a16="http://schemas.microsoft.com/office/drawing/2014/main" id="{7CC34E39-7310-7442-846F-66689DD005D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29868" y="4782676"/>
            <a:ext cx="1563597" cy="191106"/>
          </a:xfrm>
          <a:prstGeom prst="rect">
            <a:avLst/>
          </a:prstGeom>
        </p:spPr>
      </p:pic>
    </p:spTree>
    <p:extLst>
      <p:ext uri="{BB962C8B-B14F-4D97-AF65-F5344CB8AC3E}">
        <p14:creationId xmlns:p14="http://schemas.microsoft.com/office/powerpoint/2010/main" val="2767251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333378" y="786357"/>
            <a:ext cx="8467725" cy="3709449"/>
          </a:xfrm>
        </p:spPr>
        <p:txBody>
          <a:bodyPr/>
          <a:lstStyle>
            <a:lvl1pPr>
              <a:spcBef>
                <a:spcPts val="667"/>
              </a:spcBef>
              <a:defRPr/>
            </a:lvl1pPr>
            <a:lvl3pPr>
              <a:defRPr sz="1500"/>
            </a:lvl3pPr>
            <a:lvl4pPr>
              <a:defRPr sz="1500"/>
            </a:lvl4pPr>
            <a:lvl5pPr>
              <a:defRPr sz="15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2B97888F-6AF7-4263-B69D-592D8C33BAC7}" type="slidenum">
              <a:rPr lang="en-US"/>
              <a:pPr>
                <a:defRPr/>
              </a:pPr>
              <a:t>‹#›</a:t>
            </a:fld>
            <a:endParaRPr lang="en-US"/>
          </a:p>
        </p:txBody>
      </p:sp>
      <p:pic>
        <p:nvPicPr>
          <p:cNvPr id="5" name="Picture 27" descr="ti_logo_powerpoint_1_line.png"/>
          <p:cNvPicPr>
            <a:picLocks noChangeAspect="1"/>
          </p:cNvPicPr>
          <p:nvPr userDrawn="1"/>
        </p:nvPicPr>
        <p:blipFill>
          <a:blip r:embed="rId2" cstate="print"/>
          <a:srcRect/>
          <a:stretch>
            <a:fillRect/>
          </a:stretch>
        </p:blipFill>
        <p:spPr bwMode="auto">
          <a:xfrm>
            <a:off x="7329362" y="4782264"/>
            <a:ext cx="1562364" cy="193146"/>
          </a:xfrm>
          <a:prstGeom prst="rect">
            <a:avLst/>
          </a:prstGeom>
          <a:noFill/>
          <a:ln w="9525">
            <a:noFill/>
            <a:miter lim="800000"/>
            <a:headEnd/>
            <a:tailEnd/>
          </a:ln>
        </p:spPr>
      </p:pic>
    </p:spTree>
    <p:extLst>
      <p:ext uri="{BB962C8B-B14F-4D97-AF65-F5344CB8AC3E}">
        <p14:creationId xmlns:p14="http://schemas.microsoft.com/office/powerpoint/2010/main" val="2654343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333375" y="889398"/>
            <a:ext cx="4157663" cy="3519488"/>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500" smtClean="0">
                <a:solidFill>
                  <a:schemeClr val="tx1"/>
                </a:solidFill>
                <a:latin typeface="+mn-lt"/>
                <a:ea typeface="+mn-ea"/>
                <a:cs typeface="+mn-cs"/>
              </a:defRPr>
            </a:lvl2pPr>
            <a:lvl3pPr algn="l" rtl="0" eaLnBrk="0" fontAlgn="base" hangingPunct="0">
              <a:spcAft>
                <a:spcPct val="0"/>
              </a:spcAft>
              <a:defRPr lang="en-US" sz="1500" smtClean="0">
                <a:solidFill>
                  <a:schemeClr val="tx1"/>
                </a:solidFill>
                <a:latin typeface="+mn-lt"/>
                <a:ea typeface="+mn-ea"/>
                <a:cs typeface="+mn-cs"/>
              </a:defRPr>
            </a:lvl3pPr>
            <a:lvl4pPr algn="l" rtl="0" eaLnBrk="0" fontAlgn="base" hangingPunct="0">
              <a:spcAft>
                <a:spcPct val="0"/>
              </a:spcAft>
              <a:defRPr lang="en-US" sz="1500" smtClean="0">
                <a:solidFill>
                  <a:schemeClr val="tx1"/>
                </a:solidFill>
                <a:latin typeface="+mn-lt"/>
                <a:ea typeface="+mn-ea"/>
                <a:cs typeface="+mn-cs"/>
              </a:defRPr>
            </a:lvl4pPr>
            <a:lvl5pPr algn="l" rtl="0" eaLnBrk="0" fontAlgn="base" hangingPunct="0">
              <a:spcAft>
                <a:spcPct val="0"/>
              </a:spcAft>
              <a:defRPr lang="en-US" sz="1700">
                <a:solidFill>
                  <a:schemeClr val="tx1"/>
                </a:solidFill>
                <a:latin typeface="+mn-lt"/>
                <a:ea typeface="+mn-ea"/>
                <a:cs typeface="+mn-cs"/>
              </a:defRPr>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3438" y="889398"/>
            <a:ext cx="4157662" cy="3519488"/>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500" smtClean="0">
                <a:solidFill>
                  <a:schemeClr val="tx1"/>
                </a:solidFill>
                <a:latin typeface="+mn-lt"/>
                <a:ea typeface="+mn-ea"/>
                <a:cs typeface="+mn-cs"/>
              </a:defRPr>
            </a:lvl2pPr>
            <a:lvl3pPr algn="l" rtl="0" eaLnBrk="0" fontAlgn="base" hangingPunct="0">
              <a:spcAft>
                <a:spcPct val="0"/>
              </a:spcAft>
              <a:defRPr lang="en-US" sz="1500" smtClean="0">
                <a:solidFill>
                  <a:schemeClr val="tx1"/>
                </a:solidFill>
                <a:latin typeface="+mn-lt"/>
                <a:ea typeface="+mn-ea"/>
                <a:cs typeface="+mn-cs"/>
              </a:defRPr>
            </a:lvl3pPr>
            <a:lvl4pPr algn="l" rtl="0" eaLnBrk="0" fontAlgn="base" hangingPunct="0">
              <a:spcAft>
                <a:spcPct val="0"/>
              </a:spcAft>
              <a:defRPr lang="en-US" sz="1500" smtClean="0">
                <a:solidFill>
                  <a:schemeClr val="tx1"/>
                </a:solidFill>
                <a:latin typeface="+mn-lt"/>
                <a:ea typeface="+mn-ea"/>
                <a:cs typeface="+mn-cs"/>
              </a:defRPr>
            </a:lvl4pPr>
            <a:lvl5pPr algn="l" rtl="0" eaLnBrk="0" fontAlgn="base" hangingPunct="0">
              <a:spcAft>
                <a:spcPct val="0"/>
              </a:spcAft>
              <a:defRPr lang="en-US" sz="1500">
                <a:solidFill>
                  <a:schemeClr val="tx1"/>
                </a:solidFill>
                <a:latin typeface="+mn-lt"/>
                <a:ea typeface="+mn-ea"/>
                <a:cs typeface="+mn-cs"/>
              </a:defRPr>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6"/>
          <p:cNvSpPr>
            <a:spLocks noGrp="1" noChangeArrowheads="1"/>
          </p:cNvSpPr>
          <p:nvPr>
            <p:ph type="sldNum" sz="quarter" idx="10"/>
          </p:nvPr>
        </p:nvSpPr>
        <p:spPr>
          <a:ln/>
        </p:spPr>
        <p:txBody>
          <a:bodyPr/>
          <a:lstStyle>
            <a:lvl1pPr>
              <a:defRPr/>
            </a:lvl1pPr>
          </a:lstStyle>
          <a:p>
            <a:pPr>
              <a:defRPr/>
            </a:pPr>
            <a:fld id="{B53548F6-AAA9-4A8D-A869-511B3DFE3256}" type="slidenum">
              <a:rPr lang="en-US"/>
              <a:pPr>
                <a:defRPr/>
              </a:pPr>
              <a:t>‹#›</a:t>
            </a:fld>
            <a:endParaRPr lang="en-US"/>
          </a:p>
        </p:txBody>
      </p:sp>
      <p:pic>
        <p:nvPicPr>
          <p:cNvPr id="6" name="Picture 27" descr="ti_logo_powerpoint_1_line.png"/>
          <p:cNvPicPr>
            <a:picLocks noChangeAspect="1"/>
          </p:cNvPicPr>
          <p:nvPr userDrawn="1"/>
        </p:nvPicPr>
        <p:blipFill>
          <a:blip r:embed="rId2" cstate="print"/>
          <a:srcRect/>
          <a:stretch>
            <a:fillRect/>
          </a:stretch>
        </p:blipFill>
        <p:spPr bwMode="auto">
          <a:xfrm>
            <a:off x="7329362" y="4782264"/>
            <a:ext cx="1562364" cy="193146"/>
          </a:xfrm>
          <a:prstGeom prst="rect">
            <a:avLst/>
          </a:prstGeom>
          <a:noFill/>
          <a:ln w="9525">
            <a:noFill/>
            <a:miter lim="800000"/>
            <a:headEnd/>
            <a:tailEnd/>
          </a:ln>
        </p:spPr>
      </p:pic>
    </p:spTree>
    <p:extLst>
      <p:ext uri="{BB962C8B-B14F-4D97-AF65-F5344CB8AC3E}">
        <p14:creationId xmlns:p14="http://schemas.microsoft.com/office/powerpoint/2010/main" val="2850988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000" b="1"/>
            </a:lvl1pPr>
            <a:lvl2pPr marL="380895" indent="0">
              <a:buNone/>
              <a:defRPr sz="1700" b="1"/>
            </a:lvl2pPr>
            <a:lvl3pPr marL="761790" indent="0">
              <a:buNone/>
              <a:defRPr sz="1500" b="1"/>
            </a:lvl3pPr>
            <a:lvl4pPr marL="1142683" indent="0">
              <a:buNone/>
              <a:defRPr sz="1300" b="1"/>
            </a:lvl4pPr>
            <a:lvl5pPr marL="1523573" indent="0">
              <a:buNone/>
              <a:defRPr sz="1300" b="1"/>
            </a:lvl5pPr>
            <a:lvl6pPr marL="1904467" indent="0">
              <a:buNone/>
              <a:defRPr sz="1300" b="1"/>
            </a:lvl6pPr>
            <a:lvl7pPr marL="2285362" indent="0">
              <a:buNone/>
              <a:defRPr sz="1300" b="1"/>
            </a:lvl7pPr>
            <a:lvl8pPr marL="2666253" indent="0">
              <a:buNone/>
              <a:defRPr sz="1300" b="1"/>
            </a:lvl8pPr>
            <a:lvl9pPr marL="3047146" indent="0">
              <a:buNone/>
              <a:defRPr sz="1300" b="1"/>
            </a:lvl9pPr>
          </a:lstStyle>
          <a:p>
            <a:pPr lvl="0"/>
            <a:r>
              <a:rPr lang="en-US"/>
              <a:t>Edit Master text styles</a:t>
            </a:r>
          </a:p>
        </p:txBody>
      </p:sp>
      <p:sp>
        <p:nvSpPr>
          <p:cNvPr id="4" name="Content Placeholder 3"/>
          <p:cNvSpPr>
            <a:spLocks noGrp="1"/>
          </p:cNvSpPr>
          <p:nvPr>
            <p:ph sz="half" idx="2"/>
          </p:nvPr>
        </p:nvSpPr>
        <p:spPr>
          <a:xfrm>
            <a:off x="457200" y="1631157"/>
            <a:ext cx="4040188" cy="2963466"/>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700" smtClean="0">
                <a:solidFill>
                  <a:schemeClr val="tx1"/>
                </a:solidFill>
                <a:latin typeface="+mn-lt"/>
                <a:ea typeface="+mn-ea"/>
                <a:cs typeface="+mn-cs"/>
              </a:defRPr>
            </a:lvl2pPr>
            <a:lvl3pPr algn="l" rtl="0" eaLnBrk="0" fontAlgn="base" hangingPunct="0">
              <a:spcAft>
                <a:spcPct val="0"/>
              </a:spcAft>
              <a:defRPr lang="en-US" sz="1700" smtClean="0">
                <a:solidFill>
                  <a:schemeClr val="tx1"/>
                </a:solidFill>
                <a:latin typeface="+mn-lt"/>
                <a:ea typeface="+mn-ea"/>
                <a:cs typeface="+mn-cs"/>
              </a:defRPr>
            </a:lvl3pPr>
            <a:lvl4pPr algn="l" rtl="0" eaLnBrk="0" fontAlgn="base" hangingPunct="0">
              <a:spcAft>
                <a:spcPct val="0"/>
              </a:spcAft>
              <a:defRPr lang="en-US" sz="1700" smtClean="0">
                <a:solidFill>
                  <a:schemeClr val="tx1"/>
                </a:solidFill>
                <a:latin typeface="+mn-lt"/>
                <a:ea typeface="+mn-ea"/>
                <a:cs typeface="+mn-cs"/>
              </a:defRPr>
            </a:lvl4pPr>
            <a:lvl5pPr algn="l" rtl="0" eaLnBrk="0" fontAlgn="base" hangingPunct="0">
              <a:spcAft>
                <a:spcPct val="0"/>
              </a:spcAft>
              <a:defRPr lang="en-US" sz="1700">
                <a:solidFill>
                  <a:schemeClr val="tx1"/>
                </a:solidFill>
                <a:latin typeface="+mn-lt"/>
                <a:ea typeface="+mn-ea"/>
                <a:cs typeface="+mn-cs"/>
              </a:defRPr>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000" b="1"/>
            </a:lvl1pPr>
            <a:lvl2pPr marL="380895" indent="0">
              <a:buNone/>
              <a:defRPr sz="1700" b="1"/>
            </a:lvl2pPr>
            <a:lvl3pPr marL="761790" indent="0">
              <a:buNone/>
              <a:defRPr sz="1500" b="1"/>
            </a:lvl3pPr>
            <a:lvl4pPr marL="1142683" indent="0">
              <a:buNone/>
              <a:defRPr sz="1300" b="1"/>
            </a:lvl4pPr>
            <a:lvl5pPr marL="1523573" indent="0">
              <a:buNone/>
              <a:defRPr sz="1300" b="1"/>
            </a:lvl5pPr>
            <a:lvl6pPr marL="1904467" indent="0">
              <a:buNone/>
              <a:defRPr sz="1300" b="1"/>
            </a:lvl6pPr>
            <a:lvl7pPr marL="2285362" indent="0">
              <a:buNone/>
              <a:defRPr sz="1300" b="1"/>
            </a:lvl7pPr>
            <a:lvl8pPr marL="2666253" indent="0">
              <a:buNone/>
              <a:defRPr sz="1300" b="1"/>
            </a:lvl8pPr>
            <a:lvl9pPr marL="3047146" indent="0">
              <a:buNone/>
              <a:defRPr sz="1300" b="1"/>
            </a:lvl9pPr>
          </a:lstStyle>
          <a:p>
            <a:pPr lvl="0"/>
            <a:r>
              <a:rPr lang="en-US"/>
              <a:t>Edit Master text styles</a:t>
            </a:r>
          </a:p>
        </p:txBody>
      </p:sp>
      <p:sp>
        <p:nvSpPr>
          <p:cNvPr id="6" name="Content Placeholder 5"/>
          <p:cNvSpPr>
            <a:spLocks noGrp="1"/>
          </p:cNvSpPr>
          <p:nvPr>
            <p:ph sz="quarter" idx="4"/>
          </p:nvPr>
        </p:nvSpPr>
        <p:spPr>
          <a:xfrm>
            <a:off x="4645028" y="1631157"/>
            <a:ext cx="4041775" cy="2963466"/>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700" smtClean="0">
                <a:solidFill>
                  <a:schemeClr val="tx1"/>
                </a:solidFill>
                <a:latin typeface="+mn-lt"/>
                <a:ea typeface="+mn-ea"/>
                <a:cs typeface="+mn-cs"/>
              </a:defRPr>
            </a:lvl2pPr>
            <a:lvl3pPr algn="l" rtl="0" eaLnBrk="0" fontAlgn="base" hangingPunct="0">
              <a:spcAft>
                <a:spcPct val="0"/>
              </a:spcAft>
              <a:defRPr lang="en-US" sz="1700" smtClean="0">
                <a:solidFill>
                  <a:schemeClr val="tx1"/>
                </a:solidFill>
                <a:latin typeface="+mn-lt"/>
                <a:ea typeface="+mn-ea"/>
                <a:cs typeface="+mn-cs"/>
              </a:defRPr>
            </a:lvl3pPr>
            <a:lvl4pPr algn="l" rtl="0" eaLnBrk="0" fontAlgn="base" hangingPunct="0">
              <a:spcAft>
                <a:spcPct val="0"/>
              </a:spcAft>
              <a:defRPr lang="en-US" sz="1700" smtClean="0">
                <a:solidFill>
                  <a:schemeClr val="tx1"/>
                </a:solidFill>
                <a:latin typeface="+mn-lt"/>
                <a:ea typeface="+mn-ea"/>
                <a:cs typeface="+mn-cs"/>
              </a:defRPr>
            </a:lvl4pPr>
            <a:lvl5pPr algn="l" rtl="0" eaLnBrk="0" fontAlgn="base" hangingPunct="0">
              <a:spcAft>
                <a:spcPct val="0"/>
              </a:spcAft>
              <a:defRPr lang="en-US" sz="1700">
                <a:solidFill>
                  <a:schemeClr val="tx1"/>
                </a:solidFill>
                <a:latin typeface="+mn-lt"/>
                <a:ea typeface="+mn-ea"/>
                <a:cs typeface="+mn-cs"/>
              </a:defRPr>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204C35C9-3222-4444-B33E-8AB075BE83C6}" type="slidenum">
              <a:rPr lang="en-US"/>
              <a:pPr>
                <a:defRPr/>
              </a:pPr>
              <a:t>‹#›</a:t>
            </a:fld>
            <a:endParaRPr lang="en-US"/>
          </a:p>
        </p:txBody>
      </p:sp>
      <p:pic>
        <p:nvPicPr>
          <p:cNvPr id="8" name="Picture 27" descr="ti_logo_powerpoint_1_line.png"/>
          <p:cNvPicPr>
            <a:picLocks noChangeAspect="1"/>
          </p:cNvPicPr>
          <p:nvPr userDrawn="1"/>
        </p:nvPicPr>
        <p:blipFill>
          <a:blip r:embed="rId2" cstate="print"/>
          <a:srcRect/>
          <a:stretch>
            <a:fillRect/>
          </a:stretch>
        </p:blipFill>
        <p:spPr bwMode="auto">
          <a:xfrm>
            <a:off x="7329362" y="4782264"/>
            <a:ext cx="1562364" cy="193146"/>
          </a:xfrm>
          <a:prstGeom prst="rect">
            <a:avLst/>
          </a:prstGeom>
          <a:noFill/>
          <a:ln w="9525">
            <a:noFill/>
            <a:miter lim="800000"/>
            <a:headEnd/>
            <a:tailEnd/>
          </a:ln>
        </p:spPr>
      </p:pic>
    </p:spTree>
    <p:extLst>
      <p:ext uri="{BB962C8B-B14F-4D97-AF65-F5344CB8AC3E}">
        <p14:creationId xmlns:p14="http://schemas.microsoft.com/office/powerpoint/2010/main" val="1353773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lvl1pPr>
          </a:lstStyle>
          <a:p>
            <a:pPr>
              <a:defRPr/>
            </a:pPr>
            <a:fld id="{D4C52F08-588C-488E-A5AB-DF69250DE862}" type="slidenum">
              <a:rPr lang="en-US"/>
              <a:pPr>
                <a:defRPr/>
              </a:pPr>
              <a:t>‹#›</a:t>
            </a:fld>
            <a:endParaRPr lang="en-US"/>
          </a:p>
        </p:txBody>
      </p:sp>
      <p:pic>
        <p:nvPicPr>
          <p:cNvPr id="4" name="Picture 27" descr="ti_logo_powerpoint_1_line.png"/>
          <p:cNvPicPr>
            <a:picLocks noChangeAspect="1"/>
          </p:cNvPicPr>
          <p:nvPr userDrawn="1"/>
        </p:nvPicPr>
        <p:blipFill>
          <a:blip r:embed="rId2" cstate="print"/>
          <a:srcRect/>
          <a:stretch>
            <a:fillRect/>
          </a:stretch>
        </p:blipFill>
        <p:spPr bwMode="auto">
          <a:xfrm>
            <a:off x="7329362" y="4782264"/>
            <a:ext cx="1562364" cy="193146"/>
          </a:xfrm>
          <a:prstGeom prst="rect">
            <a:avLst/>
          </a:prstGeom>
          <a:noFill/>
          <a:ln w="9525">
            <a:noFill/>
            <a:miter lim="800000"/>
            <a:headEnd/>
            <a:tailEnd/>
          </a:ln>
        </p:spPr>
      </p:pic>
    </p:spTree>
    <p:extLst>
      <p:ext uri="{BB962C8B-B14F-4D97-AF65-F5344CB8AC3E}">
        <p14:creationId xmlns:p14="http://schemas.microsoft.com/office/powerpoint/2010/main" val="2523704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8"/>
          </a:xfrm>
        </p:spPr>
        <p:txBody>
          <a:bodyPr anchor="b"/>
          <a:lstStyle>
            <a:lvl1pPr algn="l">
              <a:defRPr sz="2700" b="1">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3575050" y="204788"/>
            <a:ext cx="5111750" cy="4389835"/>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500" smtClean="0">
                <a:solidFill>
                  <a:schemeClr val="tx1"/>
                </a:solidFill>
                <a:latin typeface="+mn-lt"/>
                <a:ea typeface="+mn-ea"/>
                <a:cs typeface="+mn-cs"/>
              </a:defRPr>
            </a:lvl2pPr>
            <a:lvl3pPr algn="l" rtl="0" eaLnBrk="0" fontAlgn="base" hangingPunct="0">
              <a:spcAft>
                <a:spcPct val="0"/>
              </a:spcAft>
              <a:defRPr lang="en-US" sz="1500" smtClean="0">
                <a:solidFill>
                  <a:schemeClr val="tx1"/>
                </a:solidFill>
                <a:latin typeface="+mn-lt"/>
                <a:ea typeface="+mn-ea"/>
                <a:cs typeface="+mn-cs"/>
              </a:defRPr>
            </a:lvl3pPr>
            <a:lvl4pPr algn="l" rtl="0" eaLnBrk="0" fontAlgn="base" hangingPunct="0">
              <a:spcAft>
                <a:spcPct val="0"/>
              </a:spcAft>
              <a:defRPr lang="en-US" sz="1500" smtClean="0">
                <a:solidFill>
                  <a:schemeClr val="tx1"/>
                </a:solidFill>
                <a:latin typeface="+mn-lt"/>
                <a:ea typeface="+mn-ea"/>
                <a:cs typeface="+mn-cs"/>
              </a:defRPr>
            </a:lvl4pPr>
            <a:lvl5pPr algn="l" rtl="0" eaLnBrk="0" fontAlgn="base" hangingPunct="0">
              <a:spcAft>
                <a:spcPct val="0"/>
              </a:spcAft>
              <a:defRPr lang="en-US" sz="1500">
                <a:solidFill>
                  <a:schemeClr val="tx1"/>
                </a:solidFill>
                <a:latin typeface="+mn-lt"/>
                <a:ea typeface="+mn-ea"/>
                <a:cs typeface="+mn-cs"/>
              </a:defRPr>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076325"/>
            <a:ext cx="3008313" cy="3518298"/>
          </a:xfrm>
        </p:spPr>
        <p:txBody>
          <a:bodyPr/>
          <a:lstStyle>
            <a:lvl1pPr marL="0" indent="0">
              <a:buNone/>
              <a:defRPr sz="1700"/>
            </a:lvl1pPr>
            <a:lvl2pPr marL="380895" indent="0">
              <a:buNone/>
              <a:defRPr sz="1000"/>
            </a:lvl2pPr>
            <a:lvl3pPr marL="761790" indent="0">
              <a:buNone/>
              <a:defRPr sz="800"/>
            </a:lvl3pPr>
            <a:lvl4pPr marL="1142683" indent="0">
              <a:buNone/>
              <a:defRPr sz="700"/>
            </a:lvl4pPr>
            <a:lvl5pPr marL="1523573" indent="0">
              <a:buNone/>
              <a:defRPr sz="700"/>
            </a:lvl5pPr>
            <a:lvl6pPr marL="1904467" indent="0">
              <a:buNone/>
              <a:defRPr sz="700"/>
            </a:lvl6pPr>
            <a:lvl7pPr marL="2285362" indent="0">
              <a:buNone/>
              <a:defRPr sz="700"/>
            </a:lvl7pPr>
            <a:lvl8pPr marL="2666253" indent="0">
              <a:buNone/>
              <a:defRPr sz="700"/>
            </a:lvl8pPr>
            <a:lvl9pPr marL="3047146" indent="0">
              <a:buNone/>
              <a:defRPr sz="700"/>
            </a:lvl9pPr>
          </a:lstStyle>
          <a:p>
            <a:pPr lvl="0"/>
            <a:r>
              <a:rPr lang="en-US"/>
              <a:t>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9B97EEC-B5BC-42C5-B73F-31CC660D4D8A}" type="slidenum">
              <a:rPr lang="en-US"/>
              <a:pPr>
                <a:defRPr/>
              </a:pPr>
              <a:t>‹#›</a:t>
            </a:fld>
            <a:endParaRPr lang="en-US"/>
          </a:p>
        </p:txBody>
      </p:sp>
      <p:pic>
        <p:nvPicPr>
          <p:cNvPr id="6" name="Picture 27" descr="ti_logo_powerpoint_1_line.png"/>
          <p:cNvPicPr>
            <a:picLocks noChangeAspect="1"/>
          </p:cNvPicPr>
          <p:nvPr userDrawn="1"/>
        </p:nvPicPr>
        <p:blipFill>
          <a:blip r:embed="rId2" cstate="print"/>
          <a:srcRect/>
          <a:stretch>
            <a:fillRect/>
          </a:stretch>
        </p:blipFill>
        <p:spPr bwMode="auto">
          <a:xfrm>
            <a:off x="7329362" y="4782264"/>
            <a:ext cx="1562364" cy="193146"/>
          </a:xfrm>
          <a:prstGeom prst="rect">
            <a:avLst/>
          </a:prstGeom>
          <a:noFill/>
          <a:ln w="9525">
            <a:noFill/>
            <a:miter lim="800000"/>
            <a:headEnd/>
            <a:tailEnd/>
          </a:ln>
        </p:spPr>
      </p:pic>
    </p:spTree>
    <p:extLst>
      <p:ext uri="{BB962C8B-B14F-4D97-AF65-F5344CB8AC3E}">
        <p14:creationId xmlns:p14="http://schemas.microsoft.com/office/powerpoint/2010/main" val="42726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31775" y="107163"/>
            <a:ext cx="8458200" cy="610791"/>
          </a:xfrm>
          <a:prstGeom prst="rect">
            <a:avLst/>
          </a:prstGeom>
          <a:noFill/>
          <a:ln w="9525">
            <a:noFill/>
            <a:miter lim="800000"/>
            <a:headEnd/>
            <a:tailEnd/>
          </a:ln>
        </p:spPr>
        <p:txBody>
          <a:bodyPr vert="horz" wrap="square" lIns="76179" tIns="38088" rIns="76179" bIns="38088" numCol="1" anchor="ctr"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333378" y="794149"/>
            <a:ext cx="8467725" cy="3701653"/>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30" name="Rectangle 6"/>
          <p:cNvSpPr>
            <a:spLocks noGrp="1" noChangeArrowheads="1"/>
          </p:cNvSpPr>
          <p:nvPr>
            <p:ph type="sldNum" sz="quarter" idx="4"/>
          </p:nvPr>
        </p:nvSpPr>
        <p:spPr bwMode="auto">
          <a:xfrm>
            <a:off x="6667503" y="4442792"/>
            <a:ext cx="2133600" cy="154782"/>
          </a:xfrm>
          <a:prstGeom prst="rect">
            <a:avLst/>
          </a:prstGeom>
          <a:noFill/>
          <a:ln w="9525">
            <a:noFill/>
            <a:miter lim="800000"/>
            <a:headEnd/>
            <a:tailEnd/>
          </a:ln>
          <a:effectLst/>
        </p:spPr>
        <p:txBody>
          <a:bodyPr vert="horz" wrap="square" lIns="76179" tIns="38088" rIns="76179" bIns="38088" numCol="1" anchor="t" anchorCtr="0" compatLnSpc="1">
            <a:prstTxWarp prst="textNoShape">
              <a:avLst/>
            </a:prstTxWarp>
          </a:bodyPr>
          <a:lstStyle>
            <a:lvl1pPr algn="r">
              <a:defRPr sz="7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6C70261-DCF8-4A97-9502-E8EEF2364CDE}" type="slidenum">
              <a:rPr kumimoji="0" lang="en-US" sz="7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700" b="0" i="0" u="none" strike="noStrike" kern="1200" cap="none" spc="0" normalizeH="0" baseline="0" noProof="0">
              <a:ln>
                <a:noFill/>
              </a:ln>
              <a:solidFill>
                <a:srgbClr val="000000"/>
              </a:solidFill>
              <a:effectLst/>
              <a:uLnTx/>
              <a:uFillTx/>
              <a:latin typeface="Arial" charset="0"/>
              <a:ea typeface="+mn-ea"/>
              <a:cs typeface="+mn-cs"/>
            </a:endParaRPr>
          </a:p>
        </p:txBody>
      </p:sp>
      <p:cxnSp>
        <p:nvCxnSpPr>
          <p:cNvPr id="3" name="Straight Connector 2">
            <a:extLst>
              <a:ext uri="{FF2B5EF4-FFF2-40B4-BE49-F238E27FC236}">
                <a16:creationId xmlns:a16="http://schemas.microsoft.com/office/drawing/2014/main" id="{92663C74-62AB-B64B-BCBB-0866ABE6E2D3}"/>
              </a:ext>
            </a:extLst>
          </p:cNvPr>
          <p:cNvCxnSpPr>
            <a:cxnSpLocks/>
          </p:cNvCxnSpPr>
          <p:nvPr userDrawn="1"/>
        </p:nvCxnSpPr>
        <p:spPr>
          <a:xfrm>
            <a:off x="0" y="4656947"/>
            <a:ext cx="892889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77819"/>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Lst>
  <p:hf hdr="0" ftr="0" dt="0"/>
  <p:txStyles>
    <p:titleStyle>
      <a:lvl1pPr algn="l" rtl="0" eaLnBrk="1" fontAlgn="base" hangingPunct="1">
        <a:lnSpc>
          <a:spcPct val="85000"/>
        </a:lnSpc>
        <a:spcBef>
          <a:spcPct val="0"/>
        </a:spcBef>
        <a:spcAft>
          <a:spcPct val="0"/>
        </a:spcAft>
        <a:defRPr sz="2700" b="1">
          <a:solidFill>
            <a:schemeClr val="tx2"/>
          </a:solidFill>
          <a:latin typeface="+mj-lt"/>
          <a:ea typeface="+mj-ea"/>
          <a:cs typeface="+mj-cs"/>
        </a:defRPr>
      </a:lvl1pPr>
      <a:lvl2pPr algn="l" rtl="0" eaLnBrk="1" fontAlgn="base" hangingPunct="1">
        <a:lnSpc>
          <a:spcPct val="85000"/>
        </a:lnSpc>
        <a:spcBef>
          <a:spcPct val="0"/>
        </a:spcBef>
        <a:spcAft>
          <a:spcPct val="0"/>
        </a:spcAft>
        <a:defRPr sz="2700" b="1">
          <a:solidFill>
            <a:schemeClr val="tx2"/>
          </a:solidFill>
          <a:latin typeface="Arial" charset="0"/>
        </a:defRPr>
      </a:lvl2pPr>
      <a:lvl3pPr algn="l" rtl="0" eaLnBrk="1" fontAlgn="base" hangingPunct="1">
        <a:lnSpc>
          <a:spcPct val="85000"/>
        </a:lnSpc>
        <a:spcBef>
          <a:spcPct val="0"/>
        </a:spcBef>
        <a:spcAft>
          <a:spcPct val="0"/>
        </a:spcAft>
        <a:defRPr sz="2700" b="1">
          <a:solidFill>
            <a:schemeClr val="tx2"/>
          </a:solidFill>
          <a:latin typeface="Arial" charset="0"/>
        </a:defRPr>
      </a:lvl3pPr>
      <a:lvl4pPr algn="l" rtl="0" eaLnBrk="1" fontAlgn="base" hangingPunct="1">
        <a:lnSpc>
          <a:spcPct val="85000"/>
        </a:lnSpc>
        <a:spcBef>
          <a:spcPct val="0"/>
        </a:spcBef>
        <a:spcAft>
          <a:spcPct val="0"/>
        </a:spcAft>
        <a:defRPr sz="2700" b="1">
          <a:solidFill>
            <a:schemeClr val="tx2"/>
          </a:solidFill>
          <a:latin typeface="Arial" charset="0"/>
        </a:defRPr>
      </a:lvl4pPr>
      <a:lvl5pPr algn="l" rtl="0" eaLnBrk="1" fontAlgn="base" hangingPunct="1">
        <a:lnSpc>
          <a:spcPct val="85000"/>
        </a:lnSpc>
        <a:spcBef>
          <a:spcPct val="0"/>
        </a:spcBef>
        <a:spcAft>
          <a:spcPct val="0"/>
        </a:spcAft>
        <a:defRPr sz="2700" b="1">
          <a:solidFill>
            <a:schemeClr val="tx2"/>
          </a:solidFill>
          <a:latin typeface="Arial" charset="0"/>
        </a:defRPr>
      </a:lvl5pPr>
      <a:lvl6pPr marL="380895" algn="l" rtl="0" eaLnBrk="1" fontAlgn="base" hangingPunct="1">
        <a:lnSpc>
          <a:spcPct val="85000"/>
        </a:lnSpc>
        <a:spcBef>
          <a:spcPct val="0"/>
        </a:spcBef>
        <a:spcAft>
          <a:spcPct val="0"/>
        </a:spcAft>
        <a:defRPr sz="2700" b="1">
          <a:solidFill>
            <a:srgbClr val="FF0000"/>
          </a:solidFill>
          <a:latin typeface="Arial" charset="0"/>
        </a:defRPr>
      </a:lvl6pPr>
      <a:lvl7pPr marL="761790" algn="l" rtl="0" eaLnBrk="1" fontAlgn="base" hangingPunct="1">
        <a:lnSpc>
          <a:spcPct val="85000"/>
        </a:lnSpc>
        <a:spcBef>
          <a:spcPct val="0"/>
        </a:spcBef>
        <a:spcAft>
          <a:spcPct val="0"/>
        </a:spcAft>
        <a:defRPr sz="2700" b="1">
          <a:solidFill>
            <a:srgbClr val="FF0000"/>
          </a:solidFill>
          <a:latin typeface="Arial" charset="0"/>
        </a:defRPr>
      </a:lvl7pPr>
      <a:lvl8pPr marL="1142683" algn="l" rtl="0" eaLnBrk="1" fontAlgn="base" hangingPunct="1">
        <a:lnSpc>
          <a:spcPct val="85000"/>
        </a:lnSpc>
        <a:spcBef>
          <a:spcPct val="0"/>
        </a:spcBef>
        <a:spcAft>
          <a:spcPct val="0"/>
        </a:spcAft>
        <a:defRPr sz="2700" b="1">
          <a:solidFill>
            <a:srgbClr val="FF0000"/>
          </a:solidFill>
          <a:latin typeface="Arial" charset="0"/>
        </a:defRPr>
      </a:lvl8pPr>
      <a:lvl9pPr marL="1523573" algn="l" rtl="0" eaLnBrk="1" fontAlgn="base" hangingPunct="1">
        <a:lnSpc>
          <a:spcPct val="85000"/>
        </a:lnSpc>
        <a:spcBef>
          <a:spcPct val="0"/>
        </a:spcBef>
        <a:spcAft>
          <a:spcPct val="0"/>
        </a:spcAft>
        <a:defRPr sz="2700" b="1">
          <a:solidFill>
            <a:srgbClr val="FF0000"/>
          </a:solidFill>
          <a:latin typeface="Arial" charset="0"/>
        </a:defRPr>
      </a:lvl9pPr>
    </p:titleStyle>
    <p:body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600">
          <a:solidFill>
            <a:schemeClr val="tx1"/>
          </a:solidFill>
          <a:latin typeface="+mn-lt"/>
        </a:defRPr>
      </a:lvl3pPr>
      <a:lvl4pPr marL="1001168" indent="-194416" algn="l" rtl="0" eaLnBrk="1" fontAlgn="base" hangingPunct="1">
        <a:spcBef>
          <a:spcPct val="5000"/>
        </a:spcBef>
        <a:spcAft>
          <a:spcPct val="0"/>
        </a:spcAft>
        <a:buChar char="–"/>
        <a:defRPr sz="1600">
          <a:solidFill>
            <a:schemeClr val="tx1"/>
          </a:solidFill>
          <a:latin typeface="+mn-lt"/>
        </a:defRPr>
      </a:lvl4pPr>
      <a:lvl5pPr marL="1240546" indent="-144163" algn="l" rtl="0" eaLnBrk="1" fontAlgn="base" hangingPunct="1">
        <a:spcBef>
          <a:spcPct val="0"/>
        </a:spcBef>
        <a:spcAft>
          <a:spcPct val="0"/>
        </a:spcAft>
        <a:buChar char="»"/>
        <a:defRPr sz="16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p:bodyStyle>
    <p:otherStyle>
      <a:defPPr>
        <a:defRPr lang="en-US"/>
      </a:defPPr>
      <a:lvl1pPr marL="0" algn="l" defTabSz="761790" rtl="0" eaLnBrk="1" latinLnBrk="0" hangingPunct="1">
        <a:defRPr sz="1500" kern="1200">
          <a:solidFill>
            <a:schemeClr val="tx1"/>
          </a:solidFill>
          <a:latin typeface="+mn-lt"/>
          <a:ea typeface="+mn-ea"/>
          <a:cs typeface="+mn-cs"/>
        </a:defRPr>
      </a:lvl1pPr>
      <a:lvl2pPr marL="380895" algn="l" defTabSz="761790" rtl="0" eaLnBrk="1" latinLnBrk="0" hangingPunct="1">
        <a:defRPr sz="1500" kern="1200">
          <a:solidFill>
            <a:schemeClr val="tx1"/>
          </a:solidFill>
          <a:latin typeface="+mn-lt"/>
          <a:ea typeface="+mn-ea"/>
          <a:cs typeface="+mn-cs"/>
        </a:defRPr>
      </a:lvl2pPr>
      <a:lvl3pPr marL="761790" algn="l" defTabSz="761790" rtl="0" eaLnBrk="1" latinLnBrk="0" hangingPunct="1">
        <a:defRPr sz="1500" kern="1200">
          <a:solidFill>
            <a:schemeClr val="tx1"/>
          </a:solidFill>
          <a:latin typeface="+mn-lt"/>
          <a:ea typeface="+mn-ea"/>
          <a:cs typeface="+mn-cs"/>
        </a:defRPr>
      </a:lvl3pPr>
      <a:lvl4pPr marL="1142683" algn="l" defTabSz="761790" rtl="0" eaLnBrk="1" latinLnBrk="0" hangingPunct="1">
        <a:defRPr sz="1500" kern="1200">
          <a:solidFill>
            <a:schemeClr val="tx1"/>
          </a:solidFill>
          <a:latin typeface="+mn-lt"/>
          <a:ea typeface="+mn-ea"/>
          <a:cs typeface="+mn-cs"/>
        </a:defRPr>
      </a:lvl4pPr>
      <a:lvl5pPr marL="1523573" algn="l" defTabSz="761790" rtl="0" eaLnBrk="1" latinLnBrk="0" hangingPunct="1">
        <a:defRPr sz="1500" kern="1200">
          <a:solidFill>
            <a:schemeClr val="tx1"/>
          </a:solidFill>
          <a:latin typeface="+mn-lt"/>
          <a:ea typeface="+mn-ea"/>
          <a:cs typeface="+mn-cs"/>
        </a:defRPr>
      </a:lvl5pPr>
      <a:lvl6pPr marL="1904467" algn="l" defTabSz="761790" rtl="0" eaLnBrk="1" latinLnBrk="0" hangingPunct="1">
        <a:defRPr sz="1500" kern="1200">
          <a:solidFill>
            <a:schemeClr val="tx1"/>
          </a:solidFill>
          <a:latin typeface="+mn-lt"/>
          <a:ea typeface="+mn-ea"/>
          <a:cs typeface="+mn-cs"/>
        </a:defRPr>
      </a:lvl6pPr>
      <a:lvl7pPr marL="2285362" algn="l" defTabSz="761790" rtl="0" eaLnBrk="1" latinLnBrk="0" hangingPunct="1">
        <a:defRPr sz="1500" kern="1200">
          <a:solidFill>
            <a:schemeClr val="tx1"/>
          </a:solidFill>
          <a:latin typeface="+mn-lt"/>
          <a:ea typeface="+mn-ea"/>
          <a:cs typeface="+mn-cs"/>
        </a:defRPr>
      </a:lvl7pPr>
      <a:lvl8pPr marL="2666253" algn="l" defTabSz="761790" rtl="0" eaLnBrk="1" latinLnBrk="0" hangingPunct="1">
        <a:defRPr sz="1500" kern="1200">
          <a:solidFill>
            <a:schemeClr val="tx1"/>
          </a:solidFill>
          <a:latin typeface="+mn-lt"/>
          <a:ea typeface="+mn-ea"/>
          <a:cs typeface="+mn-cs"/>
        </a:defRPr>
      </a:lvl8pPr>
      <a:lvl9pPr marL="3047146" algn="l" defTabSz="76179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8A065-9139-244A-86CE-7E7BF673FC0F}"/>
              </a:ext>
            </a:extLst>
          </p:cNvPr>
          <p:cNvSpPr>
            <a:spLocks noGrp="1"/>
          </p:cNvSpPr>
          <p:nvPr>
            <p:ph type="ctrTitle"/>
          </p:nvPr>
        </p:nvSpPr>
        <p:spPr/>
        <p:txBody>
          <a:bodyPr/>
          <a:lstStyle/>
          <a:p>
            <a:r>
              <a:rPr lang="en-US" dirty="0"/>
              <a:t>DLPC230 Calibration</a:t>
            </a:r>
            <a:br>
              <a:rPr lang="en-US" dirty="0"/>
            </a:br>
            <a:r>
              <a:rPr lang="en-US" dirty="0"/>
              <a:t>Discoloration Debug</a:t>
            </a:r>
          </a:p>
        </p:txBody>
      </p:sp>
      <p:sp>
        <p:nvSpPr>
          <p:cNvPr id="3" name="Subtitle 2">
            <a:extLst>
              <a:ext uri="{FF2B5EF4-FFF2-40B4-BE49-F238E27FC236}">
                <a16:creationId xmlns:a16="http://schemas.microsoft.com/office/drawing/2014/main" id="{97E82DED-767D-4547-AF13-5AC0A5F27DE6}"/>
              </a:ext>
            </a:extLst>
          </p:cNvPr>
          <p:cNvSpPr>
            <a:spLocks noGrp="1"/>
          </p:cNvSpPr>
          <p:nvPr>
            <p:ph type="subTitle" idx="1"/>
          </p:nvPr>
        </p:nvSpPr>
        <p:spPr/>
        <p:txBody>
          <a:bodyPr/>
          <a:lstStyle/>
          <a:p>
            <a:pPr eaLnBrk="1" hangingPunct="1"/>
            <a:r>
              <a:rPr lang="en-US" dirty="0"/>
              <a:t>Alex Chan</a:t>
            </a:r>
          </a:p>
          <a:p>
            <a:endParaRPr lang="en-US" dirty="0"/>
          </a:p>
        </p:txBody>
      </p:sp>
      <p:sp>
        <p:nvSpPr>
          <p:cNvPr id="5" name="Rectangle 24">
            <a:extLst>
              <a:ext uri="{FF2B5EF4-FFF2-40B4-BE49-F238E27FC236}">
                <a16:creationId xmlns:a16="http://schemas.microsoft.com/office/drawing/2014/main" id="{BF4BDD6C-DF5D-6045-B8B0-A93D8BE41299}"/>
              </a:ext>
            </a:extLst>
          </p:cNvPr>
          <p:cNvSpPr>
            <a:spLocks noGrp="1" noChangeArrowheads="1"/>
          </p:cNvSpPr>
          <p:nvPr>
            <p:ph type="sldNum" sz="quarter" idx="10"/>
          </p:nvPr>
        </p:nvSpPr>
        <p:spPr>
          <a:xfrm>
            <a:off x="6667500" y="4448217"/>
            <a:ext cx="2133600" cy="154782"/>
          </a:xfrm>
        </p:spPr>
        <p:txBody>
          <a:bodyPr/>
          <a:lstStyle/>
          <a:p>
            <a:fld id="{07B5736C-021E-4EDA-A2F9-FF199D20DBAA}" type="slidenum">
              <a:rPr lang="en-US" smtClean="0"/>
              <a:pPr/>
              <a:t>1</a:t>
            </a:fld>
            <a:endParaRPr lang="en-US"/>
          </a:p>
        </p:txBody>
      </p:sp>
    </p:spTree>
    <p:extLst>
      <p:ext uri="{BB962C8B-B14F-4D97-AF65-F5344CB8AC3E}">
        <p14:creationId xmlns:p14="http://schemas.microsoft.com/office/powerpoint/2010/main" val="19291768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568B5-9D91-4A2D-8874-FB3ECCCA708E}"/>
              </a:ext>
            </a:extLst>
          </p:cNvPr>
          <p:cNvSpPr>
            <a:spLocks noGrp="1"/>
          </p:cNvSpPr>
          <p:nvPr>
            <p:ph type="title"/>
          </p:nvPr>
        </p:nvSpPr>
        <p:spPr/>
        <p:txBody>
          <a:bodyPr/>
          <a:lstStyle/>
          <a:p>
            <a:r>
              <a:rPr lang="en-US" dirty="0"/>
              <a:t>Discoloration Debug Step 7</a:t>
            </a:r>
          </a:p>
        </p:txBody>
      </p:sp>
      <p:sp>
        <p:nvSpPr>
          <p:cNvPr id="3" name="Content Placeholder 2">
            <a:extLst>
              <a:ext uri="{FF2B5EF4-FFF2-40B4-BE49-F238E27FC236}">
                <a16:creationId xmlns:a16="http://schemas.microsoft.com/office/drawing/2014/main" id="{5DFE3706-AA36-4944-B8C7-954AA07616EC}"/>
              </a:ext>
            </a:extLst>
          </p:cNvPr>
          <p:cNvSpPr>
            <a:spLocks noGrp="1"/>
          </p:cNvSpPr>
          <p:nvPr>
            <p:ph idx="1"/>
          </p:nvPr>
        </p:nvSpPr>
        <p:spPr/>
        <p:txBody>
          <a:bodyPr/>
          <a:lstStyle/>
          <a:p>
            <a:r>
              <a:rPr lang="en-US" dirty="0"/>
              <a:t>When you check the Unit Sweep Coarse Brightness Range you will now see the bar is removed and a red circle next to that coarse combination which is normal.</a:t>
            </a:r>
          </a:p>
        </p:txBody>
      </p:sp>
      <p:sp>
        <p:nvSpPr>
          <p:cNvPr id="4" name="Slide Number Placeholder 3">
            <a:extLst>
              <a:ext uri="{FF2B5EF4-FFF2-40B4-BE49-F238E27FC236}">
                <a16:creationId xmlns:a16="http://schemas.microsoft.com/office/drawing/2014/main" id="{B573ADEF-8DA7-4245-9593-A5B3AD0B836E}"/>
              </a:ext>
            </a:extLst>
          </p:cNvPr>
          <p:cNvSpPr>
            <a:spLocks noGrp="1"/>
          </p:cNvSpPr>
          <p:nvPr>
            <p:ph type="sldNum" sz="quarter" idx="10"/>
          </p:nvPr>
        </p:nvSpPr>
        <p:spPr/>
        <p:txBody>
          <a:bodyPr/>
          <a:lstStyle/>
          <a:p>
            <a:pPr>
              <a:defRPr/>
            </a:pPr>
            <a:fld id="{2B97888F-6AF7-4263-B69D-592D8C33BAC7}" type="slidenum">
              <a:rPr lang="en-US" smtClean="0"/>
              <a:pPr>
                <a:defRPr/>
              </a:pPr>
              <a:t>10</a:t>
            </a:fld>
            <a:endParaRPr lang="en-US"/>
          </a:p>
        </p:txBody>
      </p:sp>
      <p:pic>
        <p:nvPicPr>
          <p:cNvPr id="5" name="Picture 4">
            <a:extLst>
              <a:ext uri="{FF2B5EF4-FFF2-40B4-BE49-F238E27FC236}">
                <a16:creationId xmlns:a16="http://schemas.microsoft.com/office/drawing/2014/main" id="{0669784B-6E5A-48F9-B9E0-AAFD78572E3A}"/>
              </a:ext>
            </a:extLst>
          </p:cNvPr>
          <p:cNvPicPr>
            <a:picLocks noChangeAspect="1"/>
          </p:cNvPicPr>
          <p:nvPr/>
        </p:nvPicPr>
        <p:blipFill>
          <a:blip r:embed="rId2"/>
          <a:stretch>
            <a:fillRect/>
          </a:stretch>
        </p:blipFill>
        <p:spPr>
          <a:xfrm>
            <a:off x="487365" y="1622176"/>
            <a:ext cx="8159750" cy="2145207"/>
          </a:xfrm>
          <a:prstGeom prst="rect">
            <a:avLst/>
          </a:prstGeom>
        </p:spPr>
      </p:pic>
      <p:sp>
        <p:nvSpPr>
          <p:cNvPr id="6" name="Rectangle 5">
            <a:extLst>
              <a:ext uri="{FF2B5EF4-FFF2-40B4-BE49-F238E27FC236}">
                <a16:creationId xmlns:a16="http://schemas.microsoft.com/office/drawing/2014/main" id="{376A7277-AEEC-4412-AE72-21AFF6CF9B7F}"/>
              </a:ext>
            </a:extLst>
          </p:cNvPr>
          <p:cNvSpPr/>
          <p:nvPr/>
        </p:nvSpPr>
        <p:spPr>
          <a:xfrm>
            <a:off x="7397750" y="2324100"/>
            <a:ext cx="1249366" cy="15478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69552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1A802-6003-42C8-A764-7B13925E0807}"/>
              </a:ext>
            </a:extLst>
          </p:cNvPr>
          <p:cNvSpPr>
            <a:spLocks noGrp="1"/>
          </p:cNvSpPr>
          <p:nvPr>
            <p:ph type="title"/>
          </p:nvPr>
        </p:nvSpPr>
        <p:spPr/>
        <p:txBody>
          <a:bodyPr/>
          <a:lstStyle/>
          <a:p>
            <a:r>
              <a:rPr lang="en-US" dirty="0"/>
              <a:t>Discoloration Debug Step 8</a:t>
            </a:r>
          </a:p>
        </p:txBody>
      </p:sp>
      <p:sp>
        <p:nvSpPr>
          <p:cNvPr id="3" name="Content Placeholder 2">
            <a:extLst>
              <a:ext uri="{FF2B5EF4-FFF2-40B4-BE49-F238E27FC236}">
                <a16:creationId xmlns:a16="http://schemas.microsoft.com/office/drawing/2014/main" id="{FAAC1A5F-024B-4AB3-9EB6-F32ADBCB838F}"/>
              </a:ext>
            </a:extLst>
          </p:cNvPr>
          <p:cNvSpPr>
            <a:spLocks noGrp="1"/>
          </p:cNvSpPr>
          <p:nvPr>
            <p:ph idx="1"/>
          </p:nvPr>
        </p:nvSpPr>
        <p:spPr/>
        <p:txBody>
          <a:bodyPr/>
          <a:lstStyle/>
          <a:p>
            <a:r>
              <a:rPr lang="en-US" dirty="0"/>
              <a:t>Now you can generate a new calibration file. Note that you do NOT have to perform any new sweeps. </a:t>
            </a:r>
          </a:p>
          <a:p>
            <a:r>
              <a:rPr lang="en-US" dirty="0"/>
              <a:t>Notice that in the calibration file log the problem coarse combination 6 – 6 kV/A 800 800 800 is no longer included in the coarse combinations used to generate the final calibration file.</a:t>
            </a:r>
          </a:p>
        </p:txBody>
      </p:sp>
      <p:sp>
        <p:nvSpPr>
          <p:cNvPr id="4" name="Slide Number Placeholder 3">
            <a:extLst>
              <a:ext uri="{FF2B5EF4-FFF2-40B4-BE49-F238E27FC236}">
                <a16:creationId xmlns:a16="http://schemas.microsoft.com/office/drawing/2014/main" id="{CC2190CC-0596-466B-8D5E-240E2D904DAF}"/>
              </a:ext>
            </a:extLst>
          </p:cNvPr>
          <p:cNvSpPr>
            <a:spLocks noGrp="1"/>
          </p:cNvSpPr>
          <p:nvPr>
            <p:ph type="sldNum" sz="quarter" idx="10"/>
          </p:nvPr>
        </p:nvSpPr>
        <p:spPr/>
        <p:txBody>
          <a:bodyPr/>
          <a:lstStyle/>
          <a:p>
            <a:pPr>
              <a:defRPr/>
            </a:pPr>
            <a:fld id="{2B97888F-6AF7-4263-B69D-592D8C33BAC7}" type="slidenum">
              <a:rPr lang="en-US" smtClean="0"/>
              <a:pPr>
                <a:defRPr/>
              </a:pPr>
              <a:t>11</a:t>
            </a:fld>
            <a:endParaRPr lang="en-US"/>
          </a:p>
        </p:txBody>
      </p:sp>
      <p:pic>
        <p:nvPicPr>
          <p:cNvPr id="5" name="Picture 4">
            <a:extLst>
              <a:ext uri="{FF2B5EF4-FFF2-40B4-BE49-F238E27FC236}">
                <a16:creationId xmlns:a16="http://schemas.microsoft.com/office/drawing/2014/main" id="{02D033C0-7173-4317-818D-D12CA7AFA600}"/>
              </a:ext>
            </a:extLst>
          </p:cNvPr>
          <p:cNvPicPr>
            <a:picLocks noChangeAspect="1"/>
          </p:cNvPicPr>
          <p:nvPr/>
        </p:nvPicPr>
        <p:blipFill>
          <a:blip r:embed="rId2"/>
          <a:stretch>
            <a:fillRect/>
          </a:stretch>
        </p:blipFill>
        <p:spPr>
          <a:xfrm>
            <a:off x="3250406" y="2456433"/>
            <a:ext cx="2420937" cy="2063750"/>
          </a:xfrm>
          <a:prstGeom prst="rect">
            <a:avLst/>
          </a:prstGeom>
        </p:spPr>
      </p:pic>
    </p:spTree>
    <p:extLst>
      <p:ext uri="{BB962C8B-B14F-4D97-AF65-F5344CB8AC3E}">
        <p14:creationId xmlns:p14="http://schemas.microsoft.com/office/powerpoint/2010/main" val="4078860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ED1E9-7AE4-4D51-942A-1BA214276D3A}"/>
              </a:ext>
            </a:extLst>
          </p:cNvPr>
          <p:cNvSpPr>
            <a:spLocks noGrp="1"/>
          </p:cNvSpPr>
          <p:nvPr>
            <p:ph type="title"/>
          </p:nvPr>
        </p:nvSpPr>
        <p:spPr/>
        <p:txBody>
          <a:bodyPr/>
          <a:lstStyle/>
          <a:p>
            <a:r>
              <a:rPr lang="en-US" dirty="0"/>
              <a:t>Discoloration Debug Step 8</a:t>
            </a:r>
          </a:p>
        </p:txBody>
      </p:sp>
      <p:sp>
        <p:nvSpPr>
          <p:cNvPr id="3" name="Content Placeholder 2">
            <a:extLst>
              <a:ext uri="{FF2B5EF4-FFF2-40B4-BE49-F238E27FC236}">
                <a16:creationId xmlns:a16="http://schemas.microsoft.com/office/drawing/2014/main" id="{FEC4EFF3-20FA-4A75-8D33-22088260F951}"/>
              </a:ext>
            </a:extLst>
          </p:cNvPr>
          <p:cNvSpPr>
            <a:spLocks noGrp="1"/>
          </p:cNvSpPr>
          <p:nvPr>
            <p:ph idx="1"/>
          </p:nvPr>
        </p:nvSpPr>
        <p:spPr/>
        <p:txBody>
          <a:bodyPr/>
          <a:lstStyle/>
          <a:p>
            <a:r>
              <a:rPr lang="en-US" dirty="0"/>
              <a:t>Check and repeat this process for any other discoloration issues across the brightness range. </a:t>
            </a:r>
          </a:p>
          <a:p>
            <a:r>
              <a:rPr lang="en-US" dirty="0"/>
              <a:t>For a production test setup, the problem coarse combinations can be completely removed instead of temporarily removed using the method in </a:t>
            </a:r>
            <a:r>
              <a:rPr lang="en-US"/>
              <a:t>this training.</a:t>
            </a:r>
            <a:endParaRPr lang="en-US" dirty="0"/>
          </a:p>
        </p:txBody>
      </p:sp>
      <p:sp>
        <p:nvSpPr>
          <p:cNvPr id="4" name="Slide Number Placeholder 3">
            <a:extLst>
              <a:ext uri="{FF2B5EF4-FFF2-40B4-BE49-F238E27FC236}">
                <a16:creationId xmlns:a16="http://schemas.microsoft.com/office/drawing/2014/main" id="{DC316779-9999-490A-B06E-078434F4797F}"/>
              </a:ext>
            </a:extLst>
          </p:cNvPr>
          <p:cNvSpPr>
            <a:spLocks noGrp="1"/>
          </p:cNvSpPr>
          <p:nvPr>
            <p:ph type="sldNum" sz="quarter" idx="10"/>
          </p:nvPr>
        </p:nvSpPr>
        <p:spPr/>
        <p:txBody>
          <a:bodyPr/>
          <a:lstStyle/>
          <a:p>
            <a:pPr>
              <a:defRPr/>
            </a:pPr>
            <a:fld id="{2B97888F-6AF7-4263-B69D-592D8C33BAC7}" type="slidenum">
              <a:rPr lang="en-US" smtClean="0"/>
              <a:pPr>
                <a:defRPr/>
              </a:pPr>
              <a:t>12</a:t>
            </a:fld>
            <a:endParaRPr lang="en-US"/>
          </a:p>
        </p:txBody>
      </p:sp>
    </p:spTree>
    <p:extLst>
      <p:ext uri="{BB962C8B-B14F-4D97-AF65-F5344CB8AC3E}">
        <p14:creationId xmlns:p14="http://schemas.microsoft.com/office/powerpoint/2010/main" val="3262175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2965E-0103-4BDA-9214-A6AAA89BC156}"/>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7C4CC0FA-CF3B-412C-A943-CDE085FAF616}"/>
              </a:ext>
            </a:extLst>
          </p:cNvPr>
          <p:cNvSpPr>
            <a:spLocks noGrp="1"/>
          </p:cNvSpPr>
          <p:nvPr>
            <p:ph idx="1"/>
          </p:nvPr>
        </p:nvSpPr>
        <p:spPr/>
        <p:txBody>
          <a:bodyPr/>
          <a:lstStyle/>
          <a:p>
            <a:r>
              <a:rPr lang="en-US" dirty="0"/>
              <a:t>After the calibration routine has been completed and the user has generated the calibration file, it is important that the system be checked for any discoloration or issues.</a:t>
            </a:r>
          </a:p>
          <a:p>
            <a:r>
              <a:rPr lang="en-US" dirty="0"/>
              <a:t>If you set the Source image to an all white image and vary the dimming slider or use the horizontal gray ramp, there may be discoloration at certain settings.</a:t>
            </a:r>
          </a:p>
          <a:p>
            <a:r>
              <a:rPr lang="en-US" dirty="0"/>
              <a:t>This training will go over how to address discoloration in the brightness range after flashing the calibration file.</a:t>
            </a:r>
          </a:p>
        </p:txBody>
      </p:sp>
      <p:sp>
        <p:nvSpPr>
          <p:cNvPr id="4" name="Slide Number Placeholder 3">
            <a:extLst>
              <a:ext uri="{FF2B5EF4-FFF2-40B4-BE49-F238E27FC236}">
                <a16:creationId xmlns:a16="http://schemas.microsoft.com/office/drawing/2014/main" id="{32FE9218-0C33-4CE6-895F-98000CC5D418}"/>
              </a:ext>
            </a:extLst>
          </p:cNvPr>
          <p:cNvSpPr>
            <a:spLocks noGrp="1"/>
          </p:cNvSpPr>
          <p:nvPr>
            <p:ph type="sldNum" sz="quarter" idx="10"/>
          </p:nvPr>
        </p:nvSpPr>
        <p:spPr/>
        <p:txBody>
          <a:bodyPr/>
          <a:lstStyle/>
          <a:p>
            <a:pPr>
              <a:defRPr/>
            </a:pPr>
            <a:fld id="{2B97888F-6AF7-4263-B69D-592D8C33BAC7}" type="slidenum">
              <a:rPr lang="en-US" smtClean="0"/>
              <a:pPr>
                <a:defRPr/>
              </a:pPr>
              <a:t>2</a:t>
            </a:fld>
            <a:endParaRPr lang="en-US"/>
          </a:p>
        </p:txBody>
      </p:sp>
    </p:spTree>
    <p:extLst>
      <p:ext uri="{BB962C8B-B14F-4D97-AF65-F5344CB8AC3E}">
        <p14:creationId xmlns:p14="http://schemas.microsoft.com/office/powerpoint/2010/main" val="2065962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3F3D8-7A30-40A6-81BA-E7E22A9299A0}"/>
              </a:ext>
            </a:extLst>
          </p:cNvPr>
          <p:cNvSpPr>
            <a:spLocks noGrp="1"/>
          </p:cNvSpPr>
          <p:nvPr>
            <p:ph type="title"/>
          </p:nvPr>
        </p:nvSpPr>
        <p:spPr/>
        <p:txBody>
          <a:bodyPr/>
          <a:lstStyle/>
          <a:p>
            <a:r>
              <a:rPr lang="en-US" dirty="0"/>
              <a:t>Discoloration Debug Step 1</a:t>
            </a:r>
          </a:p>
        </p:txBody>
      </p:sp>
      <p:sp>
        <p:nvSpPr>
          <p:cNvPr id="3" name="Content Placeholder 2">
            <a:extLst>
              <a:ext uri="{FF2B5EF4-FFF2-40B4-BE49-F238E27FC236}">
                <a16:creationId xmlns:a16="http://schemas.microsoft.com/office/drawing/2014/main" id="{52138CAE-7B97-4093-9898-F78FB1D0DBAA}"/>
              </a:ext>
            </a:extLst>
          </p:cNvPr>
          <p:cNvSpPr>
            <a:spLocks noGrp="1"/>
          </p:cNvSpPr>
          <p:nvPr>
            <p:ph idx="1"/>
          </p:nvPr>
        </p:nvSpPr>
        <p:spPr/>
        <p:txBody>
          <a:bodyPr/>
          <a:lstStyle/>
          <a:p>
            <a:r>
              <a:rPr lang="en-US" dirty="0"/>
              <a:t>First take note at what backlight level and settings the system is showing discoloration. Take note of the dimming level value, gain, illumination bin, duty cycle, and DAC levels. You can press the “Get” button in any of these boxes to get the current value. Another method is to check the generated calibration log file.</a:t>
            </a:r>
          </a:p>
          <a:p>
            <a:endParaRPr lang="en-US" dirty="0"/>
          </a:p>
        </p:txBody>
      </p:sp>
      <p:sp>
        <p:nvSpPr>
          <p:cNvPr id="4" name="Slide Number Placeholder 3">
            <a:extLst>
              <a:ext uri="{FF2B5EF4-FFF2-40B4-BE49-F238E27FC236}">
                <a16:creationId xmlns:a16="http://schemas.microsoft.com/office/drawing/2014/main" id="{2E82D2B6-7C13-4AF2-AFB2-19D520BB48B7}"/>
              </a:ext>
            </a:extLst>
          </p:cNvPr>
          <p:cNvSpPr>
            <a:spLocks noGrp="1"/>
          </p:cNvSpPr>
          <p:nvPr>
            <p:ph type="sldNum" sz="quarter" idx="10"/>
          </p:nvPr>
        </p:nvSpPr>
        <p:spPr/>
        <p:txBody>
          <a:bodyPr/>
          <a:lstStyle/>
          <a:p>
            <a:pPr>
              <a:defRPr/>
            </a:pPr>
            <a:fld id="{2B97888F-6AF7-4263-B69D-592D8C33BAC7}" type="slidenum">
              <a:rPr lang="en-US" smtClean="0"/>
              <a:pPr>
                <a:defRPr/>
              </a:pPr>
              <a:t>3</a:t>
            </a:fld>
            <a:endParaRPr lang="en-US"/>
          </a:p>
        </p:txBody>
      </p:sp>
      <p:pic>
        <p:nvPicPr>
          <p:cNvPr id="5" name="Picture 4">
            <a:extLst>
              <a:ext uri="{FF2B5EF4-FFF2-40B4-BE49-F238E27FC236}">
                <a16:creationId xmlns:a16="http://schemas.microsoft.com/office/drawing/2014/main" id="{5F1ACB59-848F-4868-95C2-609FC5CAFC22}"/>
              </a:ext>
            </a:extLst>
          </p:cNvPr>
          <p:cNvPicPr>
            <a:picLocks noChangeAspect="1"/>
          </p:cNvPicPr>
          <p:nvPr/>
        </p:nvPicPr>
        <p:blipFill>
          <a:blip r:embed="rId2"/>
          <a:stretch>
            <a:fillRect/>
          </a:stretch>
        </p:blipFill>
        <p:spPr>
          <a:xfrm>
            <a:off x="1793875" y="1956447"/>
            <a:ext cx="5168900" cy="2607761"/>
          </a:xfrm>
          <a:prstGeom prst="rect">
            <a:avLst/>
          </a:prstGeom>
        </p:spPr>
      </p:pic>
      <p:sp>
        <p:nvSpPr>
          <p:cNvPr id="6" name="Rectangle 5">
            <a:extLst>
              <a:ext uri="{FF2B5EF4-FFF2-40B4-BE49-F238E27FC236}">
                <a16:creationId xmlns:a16="http://schemas.microsoft.com/office/drawing/2014/main" id="{C22A7709-8548-403B-89DB-259DBAA2E68B}"/>
              </a:ext>
            </a:extLst>
          </p:cNvPr>
          <p:cNvSpPr/>
          <p:nvPr/>
        </p:nvSpPr>
        <p:spPr>
          <a:xfrm>
            <a:off x="4699000" y="2413000"/>
            <a:ext cx="1073150" cy="24765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352C0F6-7744-48C0-AD48-13045D600E93}"/>
              </a:ext>
            </a:extLst>
          </p:cNvPr>
          <p:cNvSpPr/>
          <p:nvPr/>
        </p:nvSpPr>
        <p:spPr>
          <a:xfrm>
            <a:off x="2901950" y="2689224"/>
            <a:ext cx="1746250" cy="130492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EBDD203-BCE8-49D9-B95B-DC0EB2D5D3B3}"/>
              </a:ext>
            </a:extLst>
          </p:cNvPr>
          <p:cNvSpPr/>
          <p:nvPr/>
        </p:nvSpPr>
        <p:spPr>
          <a:xfrm>
            <a:off x="4648200" y="4062551"/>
            <a:ext cx="1746250" cy="50165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134D36-053C-49F8-B5B4-65A49BE25A50}"/>
              </a:ext>
            </a:extLst>
          </p:cNvPr>
          <p:cNvSpPr/>
          <p:nvPr/>
        </p:nvSpPr>
        <p:spPr>
          <a:xfrm>
            <a:off x="4794250" y="3428999"/>
            <a:ext cx="1073150" cy="53178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2099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87783-78E7-4992-9AA0-759FC49220AD}"/>
              </a:ext>
            </a:extLst>
          </p:cNvPr>
          <p:cNvSpPr>
            <a:spLocks noGrp="1"/>
          </p:cNvSpPr>
          <p:nvPr>
            <p:ph type="title"/>
          </p:nvPr>
        </p:nvSpPr>
        <p:spPr/>
        <p:txBody>
          <a:bodyPr/>
          <a:lstStyle/>
          <a:p>
            <a:r>
              <a:rPr lang="en-US" dirty="0"/>
              <a:t>Discoloration Debug Step 2</a:t>
            </a:r>
          </a:p>
        </p:txBody>
      </p:sp>
      <p:sp>
        <p:nvSpPr>
          <p:cNvPr id="3" name="Content Placeholder 2">
            <a:extLst>
              <a:ext uri="{FF2B5EF4-FFF2-40B4-BE49-F238E27FC236}">
                <a16:creationId xmlns:a16="http://schemas.microsoft.com/office/drawing/2014/main" id="{94E6DCD1-71B6-40DF-A1B2-0B287956A1D6}"/>
              </a:ext>
            </a:extLst>
          </p:cNvPr>
          <p:cNvSpPr>
            <a:spLocks noGrp="1"/>
          </p:cNvSpPr>
          <p:nvPr>
            <p:ph idx="1"/>
          </p:nvPr>
        </p:nvSpPr>
        <p:spPr/>
        <p:txBody>
          <a:bodyPr/>
          <a:lstStyle/>
          <a:p>
            <a:r>
              <a:rPr lang="en-US" dirty="0"/>
              <a:t>In a real life debug example I noticed some discoloration at dimming level 44,000.</a:t>
            </a:r>
          </a:p>
          <a:p>
            <a:r>
              <a:rPr lang="en-US" dirty="0"/>
              <a:t>I checked the generated calibration log file to determine what coarse combination which was bin 6, gain of 6 kV/A and had current limits of 800, 800, 800</a:t>
            </a:r>
          </a:p>
        </p:txBody>
      </p:sp>
      <p:sp>
        <p:nvSpPr>
          <p:cNvPr id="4" name="Slide Number Placeholder 3">
            <a:extLst>
              <a:ext uri="{FF2B5EF4-FFF2-40B4-BE49-F238E27FC236}">
                <a16:creationId xmlns:a16="http://schemas.microsoft.com/office/drawing/2014/main" id="{02B02A33-EC63-4E03-9C30-4DE2E68BB4CB}"/>
              </a:ext>
            </a:extLst>
          </p:cNvPr>
          <p:cNvSpPr>
            <a:spLocks noGrp="1"/>
          </p:cNvSpPr>
          <p:nvPr>
            <p:ph type="sldNum" sz="quarter" idx="10"/>
          </p:nvPr>
        </p:nvSpPr>
        <p:spPr/>
        <p:txBody>
          <a:bodyPr/>
          <a:lstStyle/>
          <a:p>
            <a:pPr>
              <a:defRPr/>
            </a:pPr>
            <a:fld id="{2B97888F-6AF7-4263-B69D-592D8C33BAC7}" type="slidenum">
              <a:rPr lang="en-US" smtClean="0"/>
              <a:pPr>
                <a:defRPr/>
              </a:pPr>
              <a:t>4</a:t>
            </a:fld>
            <a:endParaRPr lang="en-US"/>
          </a:p>
        </p:txBody>
      </p:sp>
      <p:pic>
        <p:nvPicPr>
          <p:cNvPr id="5" name="Picture 4">
            <a:extLst>
              <a:ext uri="{FF2B5EF4-FFF2-40B4-BE49-F238E27FC236}">
                <a16:creationId xmlns:a16="http://schemas.microsoft.com/office/drawing/2014/main" id="{604574E2-ACCD-4094-89F4-D50691EFA21F}"/>
              </a:ext>
            </a:extLst>
          </p:cNvPr>
          <p:cNvPicPr>
            <a:picLocks noChangeAspect="1"/>
          </p:cNvPicPr>
          <p:nvPr/>
        </p:nvPicPr>
        <p:blipFill rotWithShape="1">
          <a:blip r:embed="rId2"/>
          <a:srcRect l="2195" t="14135" r="21428" b="22752"/>
          <a:stretch/>
        </p:blipFill>
        <p:spPr>
          <a:xfrm>
            <a:off x="2827340" y="2048106"/>
            <a:ext cx="3479800" cy="2988231"/>
          </a:xfrm>
          <a:prstGeom prst="rect">
            <a:avLst/>
          </a:prstGeom>
        </p:spPr>
      </p:pic>
      <p:sp>
        <p:nvSpPr>
          <p:cNvPr id="7" name="Rectangle 6">
            <a:extLst>
              <a:ext uri="{FF2B5EF4-FFF2-40B4-BE49-F238E27FC236}">
                <a16:creationId xmlns:a16="http://schemas.microsoft.com/office/drawing/2014/main" id="{4BCC5708-E8B2-4D2F-B4AC-4348F1E2E180}"/>
              </a:ext>
            </a:extLst>
          </p:cNvPr>
          <p:cNvSpPr/>
          <p:nvPr/>
        </p:nvSpPr>
        <p:spPr>
          <a:xfrm>
            <a:off x="3178175" y="4533057"/>
            <a:ext cx="2565400" cy="24765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5406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8C99B-49EA-4CE0-A8F8-6C8DE581153F}"/>
              </a:ext>
            </a:extLst>
          </p:cNvPr>
          <p:cNvSpPr>
            <a:spLocks noGrp="1"/>
          </p:cNvSpPr>
          <p:nvPr>
            <p:ph type="title"/>
          </p:nvPr>
        </p:nvSpPr>
        <p:spPr/>
        <p:txBody>
          <a:bodyPr/>
          <a:lstStyle/>
          <a:p>
            <a:r>
              <a:rPr lang="en-US" dirty="0"/>
              <a:t>Discoloration Debug Step 3</a:t>
            </a:r>
          </a:p>
        </p:txBody>
      </p:sp>
      <p:sp>
        <p:nvSpPr>
          <p:cNvPr id="3" name="Content Placeholder 2">
            <a:extLst>
              <a:ext uri="{FF2B5EF4-FFF2-40B4-BE49-F238E27FC236}">
                <a16:creationId xmlns:a16="http://schemas.microsoft.com/office/drawing/2014/main" id="{6C95537F-FD29-426C-9B56-51D73B2660F7}"/>
              </a:ext>
            </a:extLst>
          </p:cNvPr>
          <p:cNvSpPr>
            <a:spLocks noGrp="1"/>
          </p:cNvSpPr>
          <p:nvPr>
            <p:ph idx="1"/>
          </p:nvPr>
        </p:nvSpPr>
        <p:spPr/>
        <p:txBody>
          <a:bodyPr/>
          <a:lstStyle/>
          <a:p>
            <a:r>
              <a:rPr lang="en-US" dirty="0"/>
              <a:t>Now I can go back to the unit sweep and check that specific coarse combination. Looking just at the coarse brightness range, I immediately noticed it was a very short bar that got picked in the final generated calibration file algorithm. This can lead to the calibration algorithm not having a lot of data to make optimal color point matching</a:t>
            </a:r>
          </a:p>
          <a:p>
            <a:endParaRPr lang="en-US" dirty="0"/>
          </a:p>
        </p:txBody>
      </p:sp>
      <p:sp>
        <p:nvSpPr>
          <p:cNvPr id="4" name="Slide Number Placeholder 3">
            <a:extLst>
              <a:ext uri="{FF2B5EF4-FFF2-40B4-BE49-F238E27FC236}">
                <a16:creationId xmlns:a16="http://schemas.microsoft.com/office/drawing/2014/main" id="{2FCB17CC-A16B-4A19-B916-AF0368A461A2}"/>
              </a:ext>
            </a:extLst>
          </p:cNvPr>
          <p:cNvSpPr>
            <a:spLocks noGrp="1"/>
          </p:cNvSpPr>
          <p:nvPr>
            <p:ph type="sldNum" sz="quarter" idx="10"/>
          </p:nvPr>
        </p:nvSpPr>
        <p:spPr/>
        <p:txBody>
          <a:bodyPr/>
          <a:lstStyle/>
          <a:p>
            <a:pPr>
              <a:defRPr/>
            </a:pPr>
            <a:fld id="{2B97888F-6AF7-4263-B69D-592D8C33BAC7}" type="slidenum">
              <a:rPr lang="en-US" smtClean="0"/>
              <a:pPr>
                <a:defRPr/>
              </a:pPr>
              <a:t>5</a:t>
            </a:fld>
            <a:endParaRPr lang="en-US"/>
          </a:p>
        </p:txBody>
      </p:sp>
      <p:pic>
        <p:nvPicPr>
          <p:cNvPr id="5" name="Picture 4">
            <a:extLst>
              <a:ext uri="{FF2B5EF4-FFF2-40B4-BE49-F238E27FC236}">
                <a16:creationId xmlns:a16="http://schemas.microsoft.com/office/drawing/2014/main" id="{8633D8D7-EC5F-4C20-B82E-30695F7F793F}"/>
              </a:ext>
            </a:extLst>
          </p:cNvPr>
          <p:cNvPicPr>
            <a:picLocks noChangeAspect="1"/>
          </p:cNvPicPr>
          <p:nvPr/>
        </p:nvPicPr>
        <p:blipFill>
          <a:blip r:embed="rId2"/>
          <a:stretch>
            <a:fillRect/>
          </a:stretch>
        </p:blipFill>
        <p:spPr>
          <a:xfrm>
            <a:off x="3180265" y="2216150"/>
            <a:ext cx="2472320" cy="2820187"/>
          </a:xfrm>
          <a:prstGeom prst="rect">
            <a:avLst/>
          </a:prstGeom>
        </p:spPr>
      </p:pic>
      <p:sp>
        <p:nvSpPr>
          <p:cNvPr id="6" name="Rectangle 5">
            <a:extLst>
              <a:ext uri="{FF2B5EF4-FFF2-40B4-BE49-F238E27FC236}">
                <a16:creationId xmlns:a16="http://schemas.microsoft.com/office/drawing/2014/main" id="{D5F125C8-096F-44CE-9E27-4282CA0CA398}"/>
              </a:ext>
            </a:extLst>
          </p:cNvPr>
          <p:cNvSpPr/>
          <p:nvPr/>
        </p:nvSpPr>
        <p:spPr>
          <a:xfrm>
            <a:off x="4651919" y="3834557"/>
            <a:ext cx="231231" cy="24765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6421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A2570-BB23-491A-ABB3-AB2E00143CFE}"/>
              </a:ext>
            </a:extLst>
          </p:cNvPr>
          <p:cNvSpPr>
            <a:spLocks noGrp="1"/>
          </p:cNvSpPr>
          <p:nvPr>
            <p:ph type="title"/>
          </p:nvPr>
        </p:nvSpPr>
        <p:spPr/>
        <p:txBody>
          <a:bodyPr/>
          <a:lstStyle/>
          <a:p>
            <a:r>
              <a:rPr lang="en-US" dirty="0"/>
              <a:t>Discoloration Debug Step 4</a:t>
            </a:r>
          </a:p>
        </p:txBody>
      </p:sp>
      <p:sp>
        <p:nvSpPr>
          <p:cNvPr id="3" name="Content Placeholder 2">
            <a:extLst>
              <a:ext uri="{FF2B5EF4-FFF2-40B4-BE49-F238E27FC236}">
                <a16:creationId xmlns:a16="http://schemas.microsoft.com/office/drawing/2014/main" id="{17C2BC01-A967-4908-8476-86C24754710D}"/>
              </a:ext>
            </a:extLst>
          </p:cNvPr>
          <p:cNvSpPr>
            <a:spLocks noGrp="1"/>
          </p:cNvSpPr>
          <p:nvPr>
            <p:ph idx="1"/>
          </p:nvPr>
        </p:nvSpPr>
        <p:spPr/>
        <p:txBody>
          <a:bodyPr/>
          <a:lstStyle/>
          <a:p>
            <a:r>
              <a:rPr lang="en-US" dirty="0"/>
              <a:t>Next I checked the Sweep Graph of coarse combination 6 – 6 kV/A 800 800 800</a:t>
            </a:r>
          </a:p>
          <a:p>
            <a:r>
              <a:rPr lang="en-US" dirty="0"/>
              <a:t>You can notice that there is missing data points on the graphs which can lead to the coarse combination bar being short and causing issues.</a:t>
            </a:r>
          </a:p>
        </p:txBody>
      </p:sp>
      <p:sp>
        <p:nvSpPr>
          <p:cNvPr id="4" name="Slide Number Placeholder 3">
            <a:extLst>
              <a:ext uri="{FF2B5EF4-FFF2-40B4-BE49-F238E27FC236}">
                <a16:creationId xmlns:a16="http://schemas.microsoft.com/office/drawing/2014/main" id="{63D35873-7624-4A1A-928C-8A8FBE804766}"/>
              </a:ext>
            </a:extLst>
          </p:cNvPr>
          <p:cNvSpPr>
            <a:spLocks noGrp="1"/>
          </p:cNvSpPr>
          <p:nvPr>
            <p:ph type="sldNum" sz="quarter" idx="10"/>
          </p:nvPr>
        </p:nvSpPr>
        <p:spPr/>
        <p:txBody>
          <a:bodyPr/>
          <a:lstStyle/>
          <a:p>
            <a:pPr>
              <a:defRPr/>
            </a:pPr>
            <a:fld id="{2B97888F-6AF7-4263-B69D-592D8C33BAC7}" type="slidenum">
              <a:rPr lang="en-US" smtClean="0"/>
              <a:pPr>
                <a:defRPr/>
              </a:pPr>
              <a:t>6</a:t>
            </a:fld>
            <a:endParaRPr lang="en-US"/>
          </a:p>
        </p:txBody>
      </p:sp>
      <p:pic>
        <p:nvPicPr>
          <p:cNvPr id="5" name="Picture 4">
            <a:extLst>
              <a:ext uri="{FF2B5EF4-FFF2-40B4-BE49-F238E27FC236}">
                <a16:creationId xmlns:a16="http://schemas.microsoft.com/office/drawing/2014/main" id="{6F65BDFF-9C00-4743-BECD-E0C0EA4E0B60}"/>
              </a:ext>
            </a:extLst>
          </p:cNvPr>
          <p:cNvPicPr>
            <a:picLocks noChangeAspect="1"/>
          </p:cNvPicPr>
          <p:nvPr/>
        </p:nvPicPr>
        <p:blipFill>
          <a:blip r:embed="rId2"/>
          <a:stretch>
            <a:fillRect/>
          </a:stretch>
        </p:blipFill>
        <p:spPr>
          <a:xfrm>
            <a:off x="2304242" y="1840918"/>
            <a:ext cx="4535516" cy="2723291"/>
          </a:xfrm>
          <a:prstGeom prst="rect">
            <a:avLst/>
          </a:prstGeom>
        </p:spPr>
      </p:pic>
    </p:spTree>
    <p:extLst>
      <p:ext uri="{BB962C8B-B14F-4D97-AF65-F5344CB8AC3E}">
        <p14:creationId xmlns:p14="http://schemas.microsoft.com/office/powerpoint/2010/main" val="2456304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B22CC-ED0F-45C9-A7D5-B1AD8107A21F}"/>
              </a:ext>
            </a:extLst>
          </p:cNvPr>
          <p:cNvSpPr>
            <a:spLocks noGrp="1"/>
          </p:cNvSpPr>
          <p:nvPr>
            <p:ph type="title"/>
          </p:nvPr>
        </p:nvSpPr>
        <p:spPr/>
        <p:txBody>
          <a:bodyPr/>
          <a:lstStyle/>
          <a:p>
            <a:r>
              <a:rPr lang="en-US" dirty="0"/>
              <a:t>Discoloration Debug Step 5a</a:t>
            </a:r>
          </a:p>
        </p:txBody>
      </p:sp>
      <p:sp>
        <p:nvSpPr>
          <p:cNvPr id="3" name="Content Placeholder 2">
            <a:extLst>
              <a:ext uri="{FF2B5EF4-FFF2-40B4-BE49-F238E27FC236}">
                <a16:creationId xmlns:a16="http://schemas.microsoft.com/office/drawing/2014/main" id="{A3F1FE2D-1133-4765-B100-0D062265940C}"/>
              </a:ext>
            </a:extLst>
          </p:cNvPr>
          <p:cNvSpPr>
            <a:spLocks noGrp="1"/>
          </p:cNvSpPr>
          <p:nvPr>
            <p:ph idx="1"/>
          </p:nvPr>
        </p:nvSpPr>
        <p:spPr/>
        <p:txBody>
          <a:bodyPr/>
          <a:lstStyle/>
          <a:p>
            <a:r>
              <a:rPr lang="en-US" dirty="0"/>
              <a:t>General rules include the following:</a:t>
            </a:r>
          </a:p>
          <a:p>
            <a:r>
              <a:rPr lang="en-US" dirty="0"/>
              <a:t>Make sure sweep charts are linear and continuous and do not have weird behavior, gaps, non-linear shapes.</a:t>
            </a:r>
          </a:p>
          <a:p>
            <a:r>
              <a:rPr lang="en-US" dirty="0"/>
              <a:t>Check the sweep data and ensure points are converging towards the correct color points for each respective </a:t>
            </a:r>
            <a:r>
              <a:rPr lang="en-US" dirty="0" err="1"/>
              <a:t>color.You</a:t>
            </a:r>
            <a:r>
              <a:rPr lang="en-US" dirty="0"/>
              <a:t> should be +/-  (10-15%) these values for sweep data. If you are seeing issues, check the Color Analyzer Probe angle and position.</a:t>
            </a:r>
            <a:endParaRPr lang="en-US" sz="2000" dirty="0"/>
          </a:p>
          <a:p>
            <a:pPr lvl="1"/>
            <a:r>
              <a:rPr lang="en-US" dirty="0"/>
              <a:t>Red </a:t>
            </a:r>
            <a:r>
              <a:rPr lang="en-US" altLang="zh-CN" dirty="0"/>
              <a:t>–</a:t>
            </a:r>
            <a:r>
              <a:rPr lang="en-US" dirty="0"/>
              <a:t> 0.65, 0.3</a:t>
            </a:r>
          </a:p>
          <a:p>
            <a:pPr lvl="1"/>
            <a:r>
              <a:rPr lang="en-US" dirty="0"/>
              <a:t>Green </a:t>
            </a:r>
            <a:r>
              <a:rPr lang="en-US" altLang="zh-CN" dirty="0"/>
              <a:t>–</a:t>
            </a:r>
            <a:r>
              <a:rPr lang="en-US" dirty="0"/>
              <a:t> 0.3, 0.6</a:t>
            </a:r>
          </a:p>
          <a:p>
            <a:pPr lvl="1"/>
            <a:r>
              <a:rPr lang="en-US" dirty="0"/>
              <a:t>Blue </a:t>
            </a:r>
            <a:r>
              <a:rPr lang="en-US" altLang="zh-CN" dirty="0"/>
              <a:t>–</a:t>
            </a:r>
            <a:r>
              <a:rPr lang="en-US" dirty="0"/>
              <a:t> 0.14, 0.012</a:t>
            </a:r>
          </a:p>
          <a:p>
            <a:endParaRPr lang="en-US" dirty="0"/>
          </a:p>
        </p:txBody>
      </p:sp>
      <p:sp>
        <p:nvSpPr>
          <p:cNvPr id="4" name="Slide Number Placeholder 3">
            <a:extLst>
              <a:ext uri="{FF2B5EF4-FFF2-40B4-BE49-F238E27FC236}">
                <a16:creationId xmlns:a16="http://schemas.microsoft.com/office/drawing/2014/main" id="{6A8D2A6D-A093-4DA9-9F0E-FC6D4B95B479}"/>
              </a:ext>
            </a:extLst>
          </p:cNvPr>
          <p:cNvSpPr>
            <a:spLocks noGrp="1"/>
          </p:cNvSpPr>
          <p:nvPr>
            <p:ph type="sldNum" sz="quarter" idx="10"/>
          </p:nvPr>
        </p:nvSpPr>
        <p:spPr/>
        <p:txBody>
          <a:bodyPr/>
          <a:lstStyle/>
          <a:p>
            <a:pPr>
              <a:defRPr/>
            </a:pPr>
            <a:fld id="{2B97888F-6AF7-4263-B69D-592D8C33BAC7}" type="slidenum">
              <a:rPr lang="en-US" smtClean="0"/>
              <a:pPr>
                <a:defRPr/>
              </a:pPr>
              <a:t>7</a:t>
            </a:fld>
            <a:endParaRPr lang="en-US"/>
          </a:p>
        </p:txBody>
      </p:sp>
      <p:pic>
        <p:nvPicPr>
          <p:cNvPr id="5" name="Picture 4">
            <a:extLst>
              <a:ext uri="{FF2B5EF4-FFF2-40B4-BE49-F238E27FC236}">
                <a16:creationId xmlns:a16="http://schemas.microsoft.com/office/drawing/2014/main" id="{8231286A-940D-451D-BEBF-1F3192594DB9}"/>
              </a:ext>
            </a:extLst>
          </p:cNvPr>
          <p:cNvPicPr>
            <a:picLocks noChangeAspect="1"/>
          </p:cNvPicPr>
          <p:nvPr/>
        </p:nvPicPr>
        <p:blipFill>
          <a:blip r:embed="rId2"/>
          <a:stretch>
            <a:fillRect/>
          </a:stretch>
        </p:blipFill>
        <p:spPr>
          <a:xfrm>
            <a:off x="4403182" y="3005493"/>
            <a:ext cx="3132137" cy="1558716"/>
          </a:xfrm>
          <a:prstGeom prst="rect">
            <a:avLst/>
          </a:prstGeom>
        </p:spPr>
      </p:pic>
      <p:sp>
        <p:nvSpPr>
          <p:cNvPr id="6" name="Rectangle 5">
            <a:extLst>
              <a:ext uri="{FF2B5EF4-FFF2-40B4-BE49-F238E27FC236}">
                <a16:creationId xmlns:a16="http://schemas.microsoft.com/office/drawing/2014/main" id="{92D7B58B-2AA4-464E-B501-E9DAA0B66600}"/>
              </a:ext>
            </a:extLst>
          </p:cNvPr>
          <p:cNvSpPr/>
          <p:nvPr/>
        </p:nvSpPr>
        <p:spPr>
          <a:xfrm>
            <a:off x="4778919" y="3005493"/>
            <a:ext cx="364581" cy="151224"/>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CA2D485-5EA7-4554-90ED-DF9CE3DC4BF4}"/>
              </a:ext>
            </a:extLst>
          </p:cNvPr>
          <p:cNvSpPr/>
          <p:nvPr/>
        </p:nvSpPr>
        <p:spPr>
          <a:xfrm>
            <a:off x="6516962" y="3301214"/>
            <a:ext cx="823638" cy="131600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7513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3D002-CBD6-42E2-80F2-9C67EA687E2D}"/>
              </a:ext>
            </a:extLst>
          </p:cNvPr>
          <p:cNvSpPr>
            <a:spLocks noGrp="1"/>
          </p:cNvSpPr>
          <p:nvPr>
            <p:ph type="title"/>
          </p:nvPr>
        </p:nvSpPr>
        <p:spPr/>
        <p:txBody>
          <a:bodyPr/>
          <a:lstStyle/>
          <a:p>
            <a:r>
              <a:rPr lang="en-US" dirty="0"/>
              <a:t>Discoloration Debug Step 5b</a:t>
            </a:r>
          </a:p>
        </p:txBody>
      </p:sp>
      <p:sp>
        <p:nvSpPr>
          <p:cNvPr id="3" name="Content Placeholder 2">
            <a:extLst>
              <a:ext uri="{FF2B5EF4-FFF2-40B4-BE49-F238E27FC236}">
                <a16:creationId xmlns:a16="http://schemas.microsoft.com/office/drawing/2014/main" id="{2FC4A1DA-98C3-4E36-BB1F-71EDE2844F40}"/>
              </a:ext>
            </a:extLst>
          </p:cNvPr>
          <p:cNvSpPr>
            <a:spLocks noGrp="1"/>
          </p:cNvSpPr>
          <p:nvPr>
            <p:ph idx="1"/>
          </p:nvPr>
        </p:nvSpPr>
        <p:spPr/>
        <p:txBody>
          <a:bodyPr/>
          <a:lstStyle/>
          <a:p>
            <a:r>
              <a:rPr lang="en-US" dirty="0"/>
              <a:t>At the bottom of the DLPC230 Control Program, there is a tab to perform basic Color Analyzer Readings. You can check the color analyzer probe is in an optimal position or angle by taking measurements until you are in the range specified on the previous slide.</a:t>
            </a:r>
          </a:p>
        </p:txBody>
      </p:sp>
      <p:sp>
        <p:nvSpPr>
          <p:cNvPr id="4" name="Slide Number Placeholder 3">
            <a:extLst>
              <a:ext uri="{FF2B5EF4-FFF2-40B4-BE49-F238E27FC236}">
                <a16:creationId xmlns:a16="http://schemas.microsoft.com/office/drawing/2014/main" id="{492F9480-9062-4494-BE4B-618EE6C515E2}"/>
              </a:ext>
            </a:extLst>
          </p:cNvPr>
          <p:cNvSpPr>
            <a:spLocks noGrp="1"/>
          </p:cNvSpPr>
          <p:nvPr>
            <p:ph type="sldNum" sz="quarter" idx="10"/>
          </p:nvPr>
        </p:nvSpPr>
        <p:spPr/>
        <p:txBody>
          <a:bodyPr/>
          <a:lstStyle/>
          <a:p>
            <a:pPr>
              <a:defRPr/>
            </a:pPr>
            <a:fld id="{2B97888F-6AF7-4263-B69D-592D8C33BAC7}" type="slidenum">
              <a:rPr lang="en-US" smtClean="0"/>
              <a:pPr>
                <a:defRPr/>
              </a:pPr>
              <a:t>8</a:t>
            </a:fld>
            <a:endParaRPr lang="en-US"/>
          </a:p>
        </p:txBody>
      </p:sp>
      <p:pic>
        <p:nvPicPr>
          <p:cNvPr id="5" name="Picture 4">
            <a:extLst>
              <a:ext uri="{FF2B5EF4-FFF2-40B4-BE49-F238E27FC236}">
                <a16:creationId xmlns:a16="http://schemas.microsoft.com/office/drawing/2014/main" id="{C2D62A94-B770-4E8D-95A8-CA0381BA15DD}"/>
              </a:ext>
            </a:extLst>
          </p:cNvPr>
          <p:cNvPicPr>
            <a:picLocks noChangeAspect="1"/>
          </p:cNvPicPr>
          <p:nvPr/>
        </p:nvPicPr>
        <p:blipFill>
          <a:blip r:embed="rId2"/>
          <a:stretch>
            <a:fillRect/>
          </a:stretch>
        </p:blipFill>
        <p:spPr>
          <a:xfrm>
            <a:off x="166690" y="2268537"/>
            <a:ext cx="8801100" cy="1685925"/>
          </a:xfrm>
          <a:prstGeom prst="rect">
            <a:avLst/>
          </a:prstGeom>
        </p:spPr>
      </p:pic>
      <p:sp>
        <p:nvSpPr>
          <p:cNvPr id="6" name="Rectangle 5">
            <a:extLst>
              <a:ext uri="{FF2B5EF4-FFF2-40B4-BE49-F238E27FC236}">
                <a16:creationId xmlns:a16="http://schemas.microsoft.com/office/drawing/2014/main" id="{DCB62186-5333-4DBE-B078-0C4F2F95C9EF}"/>
              </a:ext>
            </a:extLst>
          </p:cNvPr>
          <p:cNvSpPr/>
          <p:nvPr/>
        </p:nvSpPr>
        <p:spPr>
          <a:xfrm>
            <a:off x="151087" y="3500792"/>
            <a:ext cx="1398313" cy="27745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92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F61D1-970C-47ED-9B5E-8335A75933B4}"/>
              </a:ext>
            </a:extLst>
          </p:cNvPr>
          <p:cNvSpPr>
            <a:spLocks noGrp="1"/>
          </p:cNvSpPr>
          <p:nvPr>
            <p:ph type="title"/>
          </p:nvPr>
        </p:nvSpPr>
        <p:spPr/>
        <p:txBody>
          <a:bodyPr/>
          <a:lstStyle/>
          <a:p>
            <a:r>
              <a:rPr lang="en-US" dirty="0"/>
              <a:t>Discoloration Debug Step 6</a:t>
            </a:r>
          </a:p>
        </p:txBody>
      </p:sp>
      <p:sp>
        <p:nvSpPr>
          <p:cNvPr id="3" name="Content Placeholder 2">
            <a:extLst>
              <a:ext uri="{FF2B5EF4-FFF2-40B4-BE49-F238E27FC236}">
                <a16:creationId xmlns:a16="http://schemas.microsoft.com/office/drawing/2014/main" id="{C8B281B4-62AD-4C54-BC22-0BA8E61083CB}"/>
              </a:ext>
            </a:extLst>
          </p:cNvPr>
          <p:cNvSpPr>
            <a:spLocks noGrp="1"/>
          </p:cNvSpPr>
          <p:nvPr>
            <p:ph idx="1"/>
          </p:nvPr>
        </p:nvSpPr>
        <p:spPr/>
        <p:txBody>
          <a:bodyPr/>
          <a:lstStyle/>
          <a:p>
            <a:r>
              <a:rPr lang="en-US" dirty="0"/>
              <a:t>To fix the issue you can go to the settings page and the Calibration Generation page and “remove” the problem coarse combination by making the max/min margins 100% to remove the bar. This will remove this coarse combination from the whole project including temperature and unit sweeps. This can be undone by simply changing the margins back to 10% </a:t>
            </a:r>
          </a:p>
          <a:p>
            <a:endParaRPr lang="en-US" dirty="0"/>
          </a:p>
        </p:txBody>
      </p:sp>
      <p:sp>
        <p:nvSpPr>
          <p:cNvPr id="4" name="Slide Number Placeholder 3">
            <a:extLst>
              <a:ext uri="{FF2B5EF4-FFF2-40B4-BE49-F238E27FC236}">
                <a16:creationId xmlns:a16="http://schemas.microsoft.com/office/drawing/2014/main" id="{F2AF99B7-5B60-4ABA-8ED8-80C09FBB832E}"/>
              </a:ext>
            </a:extLst>
          </p:cNvPr>
          <p:cNvSpPr>
            <a:spLocks noGrp="1"/>
          </p:cNvSpPr>
          <p:nvPr>
            <p:ph type="sldNum" sz="quarter" idx="10"/>
          </p:nvPr>
        </p:nvSpPr>
        <p:spPr/>
        <p:txBody>
          <a:bodyPr/>
          <a:lstStyle/>
          <a:p>
            <a:pPr>
              <a:defRPr/>
            </a:pPr>
            <a:fld id="{2B97888F-6AF7-4263-B69D-592D8C33BAC7}" type="slidenum">
              <a:rPr lang="en-US" smtClean="0"/>
              <a:pPr>
                <a:defRPr/>
              </a:pPr>
              <a:t>9</a:t>
            </a:fld>
            <a:endParaRPr lang="en-US"/>
          </a:p>
        </p:txBody>
      </p:sp>
      <p:pic>
        <p:nvPicPr>
          <p:cNvPr id="5" name="Picture 4">
            <a:extLst>
              <a:ext uri="{FF2B5EF4-FFF2-40B4-BE49-F238E27FC236}">
                <a16:creationId xmlns:a16="http://schemas.microsoft.com/office/drawing/2014/main" id="{E4F50D35-3616-4F16-B54F-132C4C03F4FB}"/>
              </a:ext>
            </a:extLst>
          </p:cNvPr>
          <p:cNvPicPr>
            <a:picLocks noChangeAspect="1"/>
          </p:cNvPicPr>
          <p:nvPr/>
        </p:nvPicPr>
        <p:blipFill>
          <a:blip r:embed="rId2"/>
          <a:stretch>
            <a:fillRect/>
          </a:stretch>
        </p:blipFill>
        <p:spPr>
          <a:xfrm>
            <a:off x="1907648" y="2235200"/>
            <a:ext cx="5106453" cy="2711624"/>
          </a:xfrm>
          <a:prstGeom prst="rect">
            <a:avLst/>
          </a:prstGeom>
        </p:spPr>
      </p:pic>
      <p:sp>
        <p:nvSpPr>
          <p:cNvPr id="6" name="Rectangle 5">
            <a:extLst>
              <a:ext uri="{FF2B5EF4-FFF2-40B4-BE49-F238E27FC236}">
                <a16:creationId xmlns:a16="http://schemas.microsoft.com/office/drawing/2014/main" id="{C9BE5BCD-10EA-49BB-AF2F-72D2DA7B7AE7}"/>
              </a:ext>
            </a:extLst>
          </p:cNvPr>
          <p:cNvSpPr/>
          <p:nvPr/>
        </p:nvSpPr>
        <p:spPr>
          <a:xfrm>
            <a:off x="3882238" y="4612759"/>
            <a:ext cx="3131863" cy="11534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9824303"/>
      </p:ext>
    </p:extLst>
  </p:cSld>
  <p:clrMapOvr>
    <a:masterClrMapping/>
  </p:clrMapOvr>
</p:sld>
</file>

<file path=ppt/theme/theme1.xml><?xml version="1.0" encoding="utf-8"?>
<a:theme xmlns:a="http://schemas.openxmlformats.org/drawingml/2006/main" name="2_FinalPowerpoint">
  <a:themeElements>
    <a:clrScheme name="Custom 1">
      <a:dk1>
        <a:srgbClr val="000000"/>
      </a:dk1>
      <a:lt1>
        <a:srgbClr val="FFFFFF"/>
      </a:lt1>
      <a:dk2>
        <a:srgbClr val="DE0000"/>
      </a:dk2>
      <a:lt2>
        <a:srgbClr val="808080"/>
      </a:lt2>
      <a:accent1>
        <a:srgbClr val="DE0000"/>
      </a:accent1>
      <a:accent2>
        <a:srgbClr val="A4A4A4"/>
      </a:accent2>
      <a:accent3>
        <a:srgbClr val="117788"/>
      </a:accent3>
      <a:accent4>
        <a:srgbClr val="404040"/>
      </a:accent4>
      <a:accent5>
        <a:srgbClr val="4ABED4"/>
      </a:accent5>
      <a:accent6>
        <a:srgbClr val="7F7F7F"/>
      </a:accent6>
      <a:hlink>
        <a:srgbClr val="DE0000"/>
      </a:hlink>
      <a:folHlink>
        <a:srgbClr val="AAAAAA"/>
      </a:folHlink>
    </a:clrScheme>
    <a:fontScheme name="Final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FinalPowerpoint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FinalPowerpoint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0450184F-FECE-4F4E-9465-90FF95DEA0E4}" vid="{4EBE6972-D454-4FA8-9A2F-9FAFE2BB3233}"/>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TI - No CIP marking</Template>
  <TotalTime>36</TotalTime>
  <Words>692</Words>
  <Application>Microsoft Office PowerPoint</Application>
  <PresentationFormat>On-screen Show (16:9)</PresentationFormat>
  <Paragraphs>47</Paragraphs>
  <Slides>12</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12</vt:i4>
      </vt:variant>
    </vt:vector>
  </HeadingPairs>
  <TitlesOfParts>
    <vt:vector size="14" baseType="lpstr">
      <vt:lpstr>Arial</vt:lpstr>
      <vt:lpstr>2_FinalPowerpoint</vt:lpstr>
      <vt:lpstr>DLPC230 Calibration Discoloration Debug</vt:lpstr>
      <vt:lpstr>Introduction</vt:lpstr>
      <vt:lpstr>Discoloration Debug Step 1</vt:lpstr>
      <vt:lpstr>Discoloration Debug Step 2</vt:lpstr>
      <vt:lpstr>Discoloration Debug Step 3</vt:lpstr>
      <vt:lpstr>Discoloration Debug Step 4</vt:lpstr>
      <vt:lpstr>Discoloration Debug Step 5a</vt:lpstr>
      <vt:lpstr>Discoloration Debug Step 5b</vt:lpstr>
      <vt:lpstr>Discoloration Debug Step 6</vt:lpstr>
      <vt:lpstr>Discoloration Debug Step 7</vt:lpstr>
      <vt:lpstr>Discoloration Debug Step 8</vt:lpstr>
      <vt:lpstr>Discoloration Debug Step 8</vt:lpstr>
    </vt:vector>
  </TitlesOfParts>
  <Company>Texas Instruments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DLPC230 Calibration Discoloration Debug</dc:title>
  <dc:creator>Chan, Alexander</dc:creator>
  <cp:lastModifiedBy>Chan, Alexander</cp:lastModifiedBy>
  <cp:revision>5</cp:revision>
  <dcterms:created xsi:type="dcterms:W3CDTF">2022-06-08T21:14:57Z</dcterms:created>
  <dcterms:modified xsi:type="dcterms:W3CDTF">2022-06-08T21:51:46Z</dcterms:modified>
</cp:coreProperties>
</file>