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FAAB0-33F3-4582-9215-31F25318D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9FA0DB-8554-403D-BD37-6C35DE70F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1C83EA-C5FD-4DF5-8F9A-7F550CF7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B911DB-971C-487F-891B-34A2D361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0A7908-4971-40D2-81C9-9E1208F0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13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785A0-E803-48B0-87EF-AC855B6E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96FF8D-00A7-42F0-B99F-F00F45666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495CE2-2B85-4B88-9CB8-EC3CB944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1BD27B-27FC-4CCE-9853-8C183ECA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44B2A9-C5F9-4658-919B-84286148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2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6C212F8-6059-45CF-9349-A5C2046FA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C3AF2E-C534-4454-B6CC-7F57E85F5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B46810-3416-41E5-8CAA-37D7B4B8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8BD595-521C-4024-84B7-A4A67F86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7CC95D-928E-401A-AD57-72FEE91F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36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350527-A71D-4686-9535-7E4EDDDF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FE9B0F-3A8A-4BD8-A0C6-ED7B3C290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9FD92E-C3EC-474F-B93B-953829E8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88CABB-A0E5-4EF0-ABAA-F657D4C5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1E3E1B-988E-400B-81C3-1FF9F7F2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39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D3C52F-CA2A-4C1B-971E-D334894E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A67FA4-5E61-4A0F-BD83-89894BDE3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585F5B-0FA2-4939-86F0-4AC354F3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0A8276-72D0-4B13-8C62-F400E7B1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260F2C-18D9-43EF-911B-059B0927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55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DFF85E-5C32-4C17-A7AA-6D822742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3ED333-7DDA-43D8-8704-F89E38D62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11C157-A7C3-4F12-B9E9-AB65AD04D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3F9562-7A54-4144-939B-8A900BA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58522-34DA-43D1-B356-D575738C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97F7D3-6833-4651-A824-FDA4AFCD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6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B90D84-77B1-4D95-828C-B1073EF5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52DE8-4E0C-4CCB-B61E-810EF4F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C3E090-A5F0-45FA-BDF7-FCE4EA4BE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B07DED-6138-4E4D-B87F-237B24126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4E6C886-6DED-4312-AB17-BBFBB9B3F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8BFA28-047C-4AFC-B1BF-8EC61B2B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65C421-2939-49D8-81FF-8D246A0C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D03A7B-D189-40FC-9D82-E7C7CA4F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54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8F1FB5-C7ED-4D0D-AC9D-BE9858D4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BFFED3C-2CB3-4524-BB15-C7C80DBE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531054-6D78-43F4-A998-A90964F8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B1FFA6-F54D-4B96-BE95-EBBDED0F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5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C0C410-9571-4C9D-97A1-1F8B16A8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F528E5-3B76-483B-B315-9A3FD5B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1A9325-8DE4-4F5C-B4F2-3872399D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9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7EFCEA-F886-47CD-A8E1-9C38A5EE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025D0D-BC75-4BEC-BC52-92AAC1C5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8D1C13-5868-4338-92AC-CEA23637D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8912B2-15E4-47F5-A403-2834C4A4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19ABB2-AAE1-4A74-979E-4CE81D07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DF327D-A5E3-4B52-894B-C3D4D106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73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BD4AE1-51A6-4E34-8D4D-6BC43AF2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B84915B-94C5-437E-870D-8A9341E43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82B15D-C842-4530-A105-90D858AD8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47D9D5-E36B-471F-9EBD-655EF04E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67836B-5A87-48DF-8505-5F199424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0D8876-A5EF-4CC7-A44A-52033604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14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8E0D76-20BF-4E8C-8689-23A94F7C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0D45D1-5E05-4EE9-9FE1-639B32F3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155EF4-E1F3-454D-BFCF-3A605DA19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D522-D06D-41E6-8AFE-D8807B9C0DA8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606A16-34B8-480D-94D2-ACECEC74B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FFB7B1-2AC6-4A8E-87AE-5A944705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A5245-7924-446D-A0CF-DDEAACF9B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8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CC01F4A-071D-4896-9F83-D6646A83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13897" r="33557" b="11737"/>
          <a:stretch/>
        </p:blipFill>
        <p:spPr>
          <a:xfrm rot="16200000">
            <a:off x="1537125" y="1889505"/>
            <a:ext cx="3392736" cy="5598013"/>
          </a:xfrm>
          <a:prstGeom prst="rect">
            <a:avLst/>
          </a:prstGeom>
        </p:spPr>
      </p:pic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3163DB1C-49C3-4F2B-B445-1068EF18EE45}"/>
              </a:ext>
            </a:extLst>
          </p:cNvPr>
          <p:cNvCxnSpPr>
            <a:cxnSpLocks/>
          </p:cNvCxnSpPr>
          <p:nvPr/>
        </p:nvCxnSpPr>
        <p:spPr>
          <a:xfrm flipV="1">
            <a:off x="3233493" y="1752600"/>
            <a:ext cx="0" cy="16144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122BC3E-F5A7-48C5-A9A9-2FAD03D22263}"/>
              </a:ext>
            </a:extLst>
          </p:cNvPr>
          <p:cNvCxnSpPr>
            <a:cxnSpLocks/>
          </p:cNvCxnSpPr>
          <p:nvPr/>
        </p:nvCxnSpPr>
        <p:spPr>
          <a:xfrm>
            <a:off x="3233493" y="1739900"/>
            <a:ext cx="4818307" cy="1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86CA0B0-F9EC-4FBA-AE04-60FDFBA259E4}"/>
              </a:ext>
            </a:extLst>
          </p:cNvPr>
          <p:cNvCxnSpPr>
            <a:cxnSpLocks/>
          </p:cNvCxnSpPr>
          <p:nvPr/>
        </p:nvCxnSpPr>
        <p:spPr>
          <a:xfrm>
            <a:off x="8051800" y="1752600"/>
            <a:ext cx="0" cy="2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D90CF5A-D432-40D5-B37A-440130E3780F}"/>
              </a:ext>
            </a:extLst>
          </p:cNvPr>
          <p:cNvSpPr/>
          <p:nvPr/>
        </p:nvSpPr>
        <p:spPr>
          <a:xfrm>
            <a:off x="6743701" y="4406900"/>
            <a:ext cx="2616198" cy="142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HDMI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source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5FD13A-3E3D-4BF1-AEFF-1B71B4A08E72}"/>
              </a:ext>
            </a:extLst>
          </p:cNvPr>
          <p:cNvSpPr txBox="1"/>
          <p:nvPr/>
        </p:nvSpPr>
        <p:spPr>
          <a:xfrm>
            <a:off x="3111501" y="3647453"/>
            <a:ext cx="62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J2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942E3B4D-94D6-471A-A56A-9040E5D42A95}"/>
              </a:ext>
            </a:extLst>
          </p:cNvPr>
          <p:cNvSpPr/>
          <p:nvPr/>
        </p:nvSpPr>
        <p:spPr>
          <a:xfrm>
            <a:off x="2260682" y="2773690"/>
            <a:ext cx="52322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B01D0A8-6CD1-48BE-BF13-F31D48213DCE}"/>
              </a:ext>
            </a:extLst>
          </p:cNvPr>
          <p:cNvSpPr/>
          <p:nvPr/>
        </p:nvSpPr>
        <p:spPr>
          <a:xfrm>
            <a:off x="5509280" y="1107454"/>
            <a:ext cx="52322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D6A505-38A5-4993-A0AC-42F83F591F06}"/>
              </a:ext>
            </a:extLst>
          </p:cNvPr>
          <p:cNvSpPr txBox="1"/>
          <p:nvPr/>
        </p:nvSpPr>
        <p:spPr>
          <a:xfrm>
            <a:off x="8510780" y="1107454"/>
            <a:ext cx="3289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800" dirty="0"/>
              <a:t>Idea of the connection</a:t>
            </a:r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r>
              <a:rPr lang="en-US" altLang="ko-KR" sz="2800" dirty="0"/>
              <a:t>How to plug J2 (name of cable or any reference)</a:t>
            </a:r>
            <a:endParaRPr lang="ko-KR" altLang="en-US" sz="28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EAF659-A3B2-43DB-9DEB-C7760212F9FD}"/>
              </a:ext>
            </a:extLst>
          </p:cNvPr>
          <p:cNvSpPr/>
          <p:nvPr/>
        </p:nvSpPr>
        <p:spPr>
          <a:xfrm>
            <a:off x="2632106" y="3367043"/>
            <a:ext cx="1101694" cy="280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32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6036C9E-26B5-4C9C-B1DE-7E76A575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8" y="0"/>
            <a:ext cx="57272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67E1B-8E7C-4898-A5D3-CFBD686910F9}"/>
              </a:ext>
            </a:extLst>
          </p:cNvPr>
          <p:cNvSpPr txBox="1"/>
          <p:nvPr/>
        </p:nvSpPr>
        <p:spPr>
          <a:xfrm>
            <a:off x="6409346" y="828942"/>
            <a:ext cx="5204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My solution for disconnection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Check USB connection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Using other port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Disable USB at device manager and reinstall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Changing USB cable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2. Power on/off</a:t>
            </a:r>
          </a:p>
          <a:p>
            <a:endParaRPr lang="en-US" altLang="ko-KR" dirty="0"/>
          </a:p>
          <a:p>
            <a:r>
              <a:rPr lang="en-US" altLang="ko-KR" dirty="0"/>
              <a:t>2-1. Power off and reconnect PC with USB</a:t>
            </a:r>
          </a:p>
          <a:p>
            <a:r>
              <a:rPr lang="en-US" altLang="ko-KR" dirty="0"/>
              <a:t>2-2. Change on/off status with switch SW1</a:t>
            </a:r>
          </a:p>
          <a:p>
            <a:endParaRPr lang="en-US" altLang="ko-KR" dirty="0"/>
          </a:p>
          <a:p>
            <a:r>
              <a:rPr lang="en-US" altLang="ko-KR" dirty="0"/>
              <a:t>-----</a:t>
            </a:r>
          </a:p>
          <a:p>
            <a:endParaRPr lang="en-US" altLang="ko-KR" dirty="0"/>
          </a:p>
          <a:p>
            <a:r>
              <a:rPr lang="en-US" altLang="ko-KR" dirty="0"/>
              <a:t>My connection on next page</a:t>
            </a:r>
          </a:p>
          <a:p>
            <a:endParaRPr lang="en-US" altLang="ko-KR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C90175A-B9F8-4D4F-BF9D-E6188B18166C}"/>
              </a:ext>
            </a:extLst>
          </p:cNvPr>
          <p:cNvCxnSpPr>
            <a:cxnSpLocks/>
          </p:cNvCxnSpPr>
          <p:nvPr/>
        </p:nvCxnSpPr>
        <p:spPr>
          <a:xfrm flipH="1">
            <a:off x="2555193" y="2583268"/>
            <a:ext cx="1085315" cy="3279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E8CB1A-FA0F-4E87-9024-BA86AF0F110F}"/>
              </a:ext>
            </a:extLst>
          </p:cNvPr>
          <p:cNvSpPr/>
          <p:nvPr/>
        </p:nvSpPr>
        <p:spPr>
          <a:xfrm>
            <a:off x="190078" y="5922236"/>
            <a:ext cx="3826445" cy="734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AC294E9-F020-432F-8575-7FE0BB8DD887}"/>
              </a:ext>
            </a:extLst>
          </p:cNvPr>
          <p:cNvSpPr/>
          <p:nvPr/>
        </p:nvSpPr>
        <p:spPr>
          <a:xfrm>
            <a:off x="1644242" y="324740"/>
            <a:ext cx="2107362" cy="341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48AC814-3CDC-411B-B960-7CE1823DBA49}"/>
              </a:ext>
            </a:extLst>
          </p:cNvPr>
          <p:cNvSpPr/>
          <p:nvPr/>
        </p:nvSpPr>
        <p:spPr>
          <a:xfrm>
            <a:off x="1905712" y="1059678"/>
            <a:ext cx="205099" cy="162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B52DD7-AAD2-4877-92B6-F75AA91864D2}"/>
              </a:ext>
            </a:extLst>
          </p:cNvPr>
          <p:cNvSpPr/>
          <p:nvPr/>
        </p:nvSpPr>
        <p:spPr>
          <a:xfrm>
            <a:off x="512748" y="583552"/>
            <a:ext cx="1034041" cy="3279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CDA878F-08F1-4B5C-B66A-C2055D873F34}"/>
              </a:ext>
            </a:extLst>
          </p:cNvPr>
          <p:cNvSpPr/>
          <p:nvPr/>
        </p:nvSpPr>
        <p:spPr>
          <a:xfrm>
            <a:off x="512748" y="3922520"/>
            <a:ext cx="335724" cy="3357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EEC094C-B8EE-418F-B2F6-8AAA52E9BB4D}"/>
              </a:ext>
            </a:extLst>
          </p:cNvPr>
          <p:cNvSpPr/>
          <p:nvPr/>
        </p:nvSpPr>
        <p:spPr>
          <a:xfrm>
            <a:off x="3472646" y="1247686"/>
            <a:ext cx="335724" cy="3357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68A5A39-9DE7-4C42-903E-A91F241DA0E4}"/>
              </a:ext>
            </a:extLst>
          </p:cNvPr>
          <p:cNvSpPr/>
          <p:nvPr/>
        </p:nvSpPr>
        <p:spPr>
          <a:xfrm>
            <a:off x="3053697" y="2523447"/>
            <a:ext cx="335724" cy="3357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0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3D1FF4-9CAF-49B4-9B5C-253D80FF0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/>
          <a:stretch/>
        </p:blipFill>
        <p:spPr>
          <a:xfrm rot="16200000">
            <a:off x="1705899" y="1280581"/>
            <a:ext cx="4398452" cy="5864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20189-41DF-470B-8BDC-AAA1CB420B51}"/>
              </a:ext>
            </a:extLst>
          </p:cNvPr>
          <p:cNvSpPr txBox="1"/>
          <p:nvPr/>
        </p:nvSpPr>
        <p:spPr>
          <a:xfrm>
            <a:off x="5994085" y="3152610"/>
            <a:ext cx="11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12V,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5A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9BD8B-E54C-477F-9E20-C73D05052926}"/>
              </a:ext>
            </a:extLst>
          </p:cNvPr>
          <p:cNvSpPr txBox="1"/>
          <p:nvPr/>
        </p:nvSpPr>
        <p:spPr>
          <a:xfrm>
            <a:off x="1184245" y="2711042"/>
            <a:ext cx="9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USB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7B8A3E4-DABE-4DF5-AE70-8427A087D8BF}"/>
              </a:ext>
            </a:extLst>
          </p:cNvPr>
          <p:cNvCxnSpPr>
            <a:cxnSpLocks/>
          </p:cNvCxnSpPr>
          <p:nvPr/>
        </p:nvCxnSpPr>
        <p:spPr>
          <a:xfrm flipV="1">
            <a:off x="721452" y="1519806"/>
            <a:ext cx="0" cy="11912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58FAA61-ED10-4DED-948C-1E246D1C2DA2}"/>
              </a:ext>
            </a:extLst>
          </p:cNvPr>
          <p:cNvCxnSpPr>
            <a:cxnSpLocks/>
          </p:cNvCxnSpPr>
          <p:nvPr/>
        </p:nvCxnSpPr>
        <p:spPr>
          <a:xfrm>
            <a:off x="721452" y="2711042"/>
            <a:ext cx="3691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7F5B87-DB06-498E-BD02-DE942058DD7F}"/>
              </a:ext>
            </a:extLst>
          </p:cNvPr>
          <p:cNvSpPr/>
          <p:nvPr/>
        </p:nvSpPr>
        <p:spPr>
          <a:xfrm>
            <a:off x="226503" y="771791"/>
            <a:ext cx="1208011" cy="645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PC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3FFFCD9-57F3-427D-9FF2-536A3162DF9E}"/>
              </a:ext>
            </a:extLst>
          </p:cNvPr>
          <p:cNvSpPr/>
          <p:nvPr/>
        </p:nvSpPr>
        <p:spPr>
          <a:xfrm>
            <a:off x="5587068" y="3942826"/>
            <a:ext cx="293615" cy="2697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687D483-DD3F-4B6F-A5CD-7C067C330C2D}"/>
              </a:ext>
            </a:extLst>
          </p:cNvPr>
          <p:cNvSpPr/>
          <p:nvPr/>
        </p:nvSpPr>
        <p:spPr>
          <a:xfrm>
            <a:off x="5293453" y="3673069"/>
            <a:ext cx="293615" cy="2697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45B03-315C-4058-8DD8-344E68276525}"/>
              </a:ext>
            </a:extLst>
          </p:cNvPr>
          <p:cNvSpPr txBox="1"/>
          <p:nvPr/>
        </p:nvSpPr>
        <p:spPr>
          <a:xfrm>
            <a:off x="4869809" y="4099797"/>
            <a:ext cx="114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Green</a:t>
            </a: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Light on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F6E9987-271C-4305-AB45-416818530D91}"/>
              </a:ext>
            </a:extLst>
          </p:cNvPr>
          <p:cNvCxnSpPr>
            <a:cxnSpLocks/>
            <a:endCxn id="26" idx="0"/>
          </p:cNvCxnSpPr>
          <p:nvPr/>
        </p:nvCxnSpPr>
        <p:spPr>
          <a:xfrm flipV="1">
            <a:off x="4806892" y="1155995"/>
            <a:ext cx="2806900" cy="106651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695A15B-9DF8-48D4-A8A2-3E36936FADA2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4806892" y="2246919"/>
            <a:ext cx="2806900" cy="1871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5A02783A-0D52-460B-A1F3-AE76BFEE7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42857" r="39890" b="40256"/>
          <a:stretch/>
        </p:blipFill>
        <p:spPr>
          <a:xfrm>
            <a:off x="7113863" y="1155995"/>
            <a:ext cx="999858" cy="1090924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AAAF696E-41E1-4854-A190-2FEB1AB0EC61}"/>
              </a:ext>
            </a:extLst>
          </p:cNvPr>
          <p:cNvSpPr/>
          <p:nvPr/>
        </p:nvSpPr>
        <p:spPr>
          <a:xfrm rot="19211822">
            <a:off x="7269965" y="1568699"/>
            <a:ext cx="536619" cy="179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A1BC91-0FF2-4138-A148-5B79FA7F6C90}"/>
              </a:ext>
            </a:extLst>
          </p:cNvPr>
          <p:cNvSpPr txBox="1"/>
          <p:nvPr/>
        </p:nvSpPr>
        <p:spPr>
          <a:xfrm>
            <a:off x="7043341" y="171051"/>
            <a:ext cx="114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Some crack on L1</a:t>
            </a: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91E7103-1018-4D76-97A1-1DEA5296026E}"/>
              </a:ext>
            </a:extLst>
          </p:cNvPr>
          <p:cNvSpPr/>
          <p:nvPr/>
        </p:nvSpPr>
        <p:spPr>
          <a:xfrm rot="5400000">
            <a:off x="2823496" y="2636813"/>
            <a:ext cx="187145" cy="148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A1B31C-1D49-458D-A0D3-19A278814704}"/>
              </a:ext>
            </a:extLst>
          </p:cNvPr>
          <p:cNvSpPr txBox="1"/>
          <p:nvPr/>
        </p:nvSpPr>
        <p:spPr>
          <a:xfrm>
            <a:off x="2116588" y="1519806"/>
            <a:ext cx="160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Connecting J8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0F4C49-7BC2-4BBC-8914-31E05D4DEB6D}"/>
              </a:ext>
            </a:extLst>
          </p:cNvPr>
          <p:cNvSpPr txBox="1"/>
          <p:nvPr/>
        </p:nvSpPr>
        <p:spPr>
          <a:xfrm>
            <a:off x="7335490" y="3150754"/>
            <a:ext cx="3687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Question</a:t>
            </a:r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Is there any mistakes?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Does crack on L1 causes USB disconnection?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Does initial point of switch SW1 (on/off) status affect this problem?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9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119</Words>
  <Application>Microsoft Office PowerPoint</Application>
  <PresentationFormat>와이드스크린</PresentationFormat>
  <Paragraphs>39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lee</cp:lastModifiedBy>
  <cp:revision>5</cp:revision>
  <dcterms:created xsi:type="dcterms:W3CDTF">2024-08-12T08:53:18Z</dcterms:created>
  <dcterms:modified xsi:type="dcterms:W3CDTF">2024-08-12T13:28:00Z</dcterms:modified>
</cp:coreProperties>
</file>