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18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65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1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6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19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54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14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439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74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7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BDEE-66EF-4AD1-B459-A0381FBC116C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51CD-C253-4F33-9C67-8895E7E09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6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12" y="587940"/>
            <a:ext cx="3407352" cy="12092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5161" y="170958"/>
            <a:ext cx="1213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&lt;Case1&gt;</a:t>
            </a:r>
            <a:endParaRPr lang="ko-KR" altLang="en-US" sz="14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523" y="3850937"/>
            <a:ext cx="3996343" cy="115450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103" y="3626268"/>
            <a:ext cx="7157345" cy="275835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866" y="324847"/>
            <a:ext cx="7239952" cy="17354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1523" y="6384624"/>
            <a:ext cx="1213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&lt;Case2&gt;</a:t>
            </a:r>
            <a:endParaRPr lang="ko-KR" altLang="en-US" sz="1400" b="1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523" y="1616392"/>
            <a:ext cx="2840690" cy="215814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89198" y="4958286"/>
            <a:ext cx="2466887" cy="183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8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rodin</dc:creator>
  <cp:lastModifiedBy>rodin</cp:lastModifiedBy>
  <cp:revision>3</cp:revision>
  <dcterms:created xsi:type="dcterms:W3CDTF">2024-02-05T06:33:38Z</dcterms:created>
  <dcterms:modified xsi:type="dcterms:W3CDTF">2024-02-05T06:41:32Z</dcterms:modified>
</cp:coreProperties>
</file>