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990BD7-DBDC-4FE3-B095-DA64D1B36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2548331-075D-4D94-A7DD-F805A456F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142495-7F8F-43D2-A538-3B44D6D1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9877-00F7-4FA9-AE8F-D1D262ADEF34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08B38F-8473-4C69-8262-B0BFC4D5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D73F1A-228D-4CCE-8553-B274DB2B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775E-ACE9-431D-8984-5D07F2DBB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48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1C02B5-415A-40C0-B5D0-2CBA91FB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7E90DC-C2EE-4429-9EE8-C6C1256D5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1270DE-79C4-4368-87E5-D698DCAC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9877-00F7-4FA9-AE8F-D1D262ADEF34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FC0B05-51C1-43F4-8E73-3E0DEA61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AC7C0A-E850-43AD-A66A-BF23CDB7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775E-ACE9-431D-8984-5D07F2DBB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95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0332E19-1BA5-4875-8418-1681800DE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F98EDB-6F25-4D05-A233-5BD284061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5E9AF6-C5B5-4D2A-9E8D-3EFFDBDFA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9877-00F7-4FA9-AE8F-D1D262ADEF34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CFA5ED-6E42-43DB-A497-4D97BE58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94981A-E09E-432B-8349-BF513988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775E-ACE9-431D-8984-5D07F2DBB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70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80AA46-A6CB-4F17-B432-045C50DE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334B98-69DF-4124-82B6-F192E0C0F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921B1F-3BD6-4937-91F1-F7B2F157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9877-00F7-4FA9-AE8F-D1D262ADEF34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E475AA-F4F5-43BC-B11D-65978764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09D6F2-27EE-482F-A0A3-E0C69FB5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775E-ACE9-431D-8984-5D07F2DBB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76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246ECD-829C-4418-9865-D4948B04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8145B0-D465-4689-AE9B-3339B5858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B73ECE-6328-4377-918D-9DC78BCC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9877-00F7-4FA9-AE8F-D1D262ADEF34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5778FE-3BED-4616-B007-C0E726BF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7A3CCB-3288-4588-AD4E-412A7870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775E-ACE9-431D-8984-5D07F2DBB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639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B4BFAD-E4D4-4659-8E38-F70C658C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977C47-065F-4237-A7A3-CE84A0B4A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9D6241-3F68-4009-BEA0-BD79793F2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EB692C1-9BC9-4CB6-99F3-B384B005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9877-00F7-4FA9-AE8F-D1D262ADEF34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49D951-906E-422B-BD92-CB9B48B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3F69ED-8664-447B-AD75-6F830E87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775E-ACE9-431D-8984-5D07F2DBB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00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C48AC4-CE9C-4D47-B8D2-CA2FE42C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80E3AE-116A-409A-A28A-9351599E5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0190302-3169-4F82-AF41-EE1B0E574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2DE8CAF-616C-4A3D-9C82-1B168CE06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4639BDB-8419-401A-8441-BADBE61BD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AEFCAD0-B6F5-4FC5-A37F-73FD61FD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9877-00F7-4FA9-AE8F-D1D262ADEF34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0C8680-6E10-44B3-B837-B82D3921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25FB429-37D3-4B60-AB54-4D9162F1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775E-ACE9-431D-8984-5D07F2DBB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36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11E8A7-A512-43EB-AEA2-E3F67F60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E4EE5EB-29B4-4629-85B6-50641B4E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9877-00F7-4FA9-AE8F-D1D262ADEF34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E0CC870-96C2-4DAF-B90E-FA56598C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A34F2FF-C162-41C4-BE1C-0AA5B3D1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775E-ACE9-431D-8984-5D07F2DBB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27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6EC2706-8431-43F1-B8C8-72DC5099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9877-00F7-4FA9-AE8F-D1D262ADEF34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F4E4BDD-6882-4A8C-8838-4B4033B9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96B191-25A2-403F-84FF-A72CE9B1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775E-ACE9-431D-8984-5D07F2DBB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42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2F9895-DA52-4772-9FAC-6CFD7F2C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EEA777-C1CF-4832-991F-C48AC98F5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39C0E0-10D2-4B29-A652-FF53DED08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0E0793-9A0A-4178-9CD4-7A815DF9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9877-00F7-4FA9-AE8F-D1D262ADEF34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06A07D-247E-4DBA-88D7-C35B6DE3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A70BD8-768D-482B-BDD8-FA09DAD2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775E-ACE9-431D-8984-5D07F2DBB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64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E38F97-AEE6-41E0-89D5-ADC5B795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5FE48B-6539-4C30-86CB-6FB246A68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7CC4B5-9E60-4292-950C-C74B3BBA6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1C47C4-7AA6-4D44-9B5C-E51E06BC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9877-00F7-4FA9-AE8F-D1D262ADEF34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737EF2B-D348-4637-BCF6-3DE94107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063B8A-60D3-44EF-BEFD-0C43D00A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775E-ACE9-431D-8984-5D07F2DBB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67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113B1EE-A2D5-4C15-911A-63F7FCC2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12C6AE-A6F6-4CB7-8EF1-74E44F685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8089E3-E995-4C2E-974C-26C5C2453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9877-00F7-4FA9-AE8F-D1D262ADEF34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5D4C75-CECD-48D8-979F-DD1947FCA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B19200-FD8D-42D5-BB0A-F27B85C44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2775E-ACE9-431D-8984-5D07F2DBBB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2B4FF0C-8C16-43B0-BFE3-17105137B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5" y="1706753"/>
            <a:ext cx="3497160" cy="27977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137AC65-8BEB-46C1-94F9-4E30A6542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20" y="1706753"/>
            <a:ext cx="3497160" cy="279772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9E0BCB1-7444-4D03-8C69-51B3C26B3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99" y="1706753"/>
            <a:ext cx="3497161" cy="27977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E102BE-F042-4285-9CA9-D528BE40B093}"/>
              </a:ext>
            </a:extLst>
          </p:cNvPr>
          <p:cNvSpPr txBox="1"/>
          <p:nvPr/>
        </p:nvSpPr>
        <p:spPr>
          <a:xfrm>
            <a:off x="394283" y="192947"/>
            <a:ext cx="653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1.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DMD display</a:t>
            </a:r>
            <a:endParaRPr lang="ko-KR" alt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09104-CE7E-423A-96CC-35402DD6B608}"/>
              </a:ext>
            </a:extLst>
          </p:cNvPr>
          <p:cNvSpPr txBox="1"/>
          <p:nvPr/>
        </p:nvSpPr>
        <p:spPr>
          <a:xfrm>
            <a:off x="724425" y="4722893"/>
            <a:ext cx="333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Monitor connection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9865D-ED79-4D77-B06E-A233A98D341C}"/>
              </a:ext>
            </a:extLst>
          </p:cNvPr>
          <p:cNvSpPr txBox="1"/>
          <p:nvPr/>
        </p:nvSpPr>
        <p:spPr>
          <a:xfrm>
            <a:off x="4221585" y="4722893"/>
            <a:ext cx="333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White scene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C450B-03B6-43C2-9075-52864AC9352C}"/>
              </a:ext>
            </a:extLst>
          </p:cNvPr>
          <p:cNvSpPr txBox="1"/>
          <p:nvPr/>
        </p:nvSpPr>
        <p:spPr>
          <a:xfrm>
            <a:off x="8230474" y="4722893"/>
            <a:ext cx="333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Black scene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869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9FAEE36-41F0-4914-B384-F7FC6733F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14" t="23988" r="23673" b="31279"/>
          <a:stretch/>
        </p:blipFill>
        <p:spPr>
          <a:xfrm>
            <a:off x="6079221" y="1122554"/>
            <a:ext cx="5732477" cy="479443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DACB96A-FC77-4697-A62F-ED61CBFDB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54" t="5789" r="17028" b="40868"/>
          <a:stretch/>
        </p:blipFill>
        <p:spPr>
          <a:xfrm>
            <a:off x="327171" y="1122554"/>
            <a:ext cx="5152985" cy="4792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4D5EE4-6FC0-4C63-BC08-E2AEC4DD6C6B}"/>
              </a:ext>
            </a:extLst>
          </p:cNvPr>
          <p:cNvSpPr txBox="1"/>
          <p:nvPr/>
        </p:nvSpPr>
        <p:spPr>
          <a:xfrm>
            <a:off x="394283" y="192947"/>
            <a:ext cx="653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2.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DMD on-off with 4430 EVM switch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5C8FB-A5E4-4306-B88D-9AED1E34B2FB}"/>
              </a:ext>
            </a:extLst>
          </p:cNvPr>
          <p:cNvSpPr txBox="1"/>
          <p:nvPr/>
        </p:nvSpPr>
        <p:spPr>
          <a:xfrm>
            <a:off x="394283" y="6072322"/>
            <a:ext cx="492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Switch off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10CDE1-A5C9-4CF9-88CB-1D4CBCE89429}"/>
              </a:ext>
            </a:extLst>
          </p:cNvPr>
          <p:cNvSpPr txBox="1"/>
          <p:nvPr/>
        </p:nvSpPr>
        <p:spPr>
          <a:xfrm>
            <a:off x="6725825" y="6072322"/>
            <a:ext cx="492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Switch on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7995EBD-F42E-4DD3-A63C-A6E207F9E3CA}"/>
              </a:ext>
            </a:extLst>
          </p:cNvPr>
          <p:cNvSpPr/>
          <p:nvPr/>
        </p:nvSpPr>
        <p:spPr>
          <a:xfrm>
            <a:off x="1930541" y="3425954"/>
            <a:ext cx="1853967" cy="8976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AEC30A1-CF78-461B-9DF7-9668E92FFFF9}"/>
              </a:ext>
            </a:extLst>
          </p:cNvPr>
          <p:cNvSpPr/>
          <p:nvPr/>
        </p:nvSpPr>
        <p:spPr>
          <a:xfrm rot="21400242">
            <a:off x="7795844" y="3078268"/>
            <a:ext cx="1853967" cy="8976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A9C6E66-AD25-4AB6-A878-3D70FCDF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92" y="800642"/>
            <a:ext cx="1923875" cy="137026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99B3D24-362E-4E7C-81A4-11079DE6E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99408" y="1592247"/>
            <a:ext cx="4348119" cy="5797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BC56D-B8A1-4C8E-8A68-30FB3F6D90A7}"/>
              </a:ext>
            </a:extLst>
          </p:cNvPr>
          <p:cNvSpPr txBox="1"/>
          <p:nvPr/>
        </p:nvSpPr>
        <p:spPr>
          <a:xfrm>
            <a:off x="394283" y="192947"/>
            <a:ext cx="653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3.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Configuration</a:t>
            </a:r>
            <a:endParaRPr lang="ko-KR" altLang="en-US" sz="2400" b="1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78E2E9E-7B41-4ADE-A42B-757A495192D1}"/>
              </a:ext>
            </a:extLst>
          </p:cNvPr>
          <p:cNvCxnSpPr>
            <a:cxnSpLocks/>
          </p:cNvCxnSpPr>
          <p:nvPr/>
        </p:nvCxnSpPr>
        <p:spPr>
          <a:xfrm flipH="1" flipV="1">
            <a:off x="1954636" y="3725498"/>
            <a:ext cx="939567" cy="6543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139F5B7-5E24-473C-BD47-0BEA97B6C208}"/>
              </a:ext>
            </a:extLst>
          </p:cNvPr>
          <p:cNvSpPr txBox="1"/>
          <p:nvPr/>
        </p:nvSpPr>
        <p:spPr>
          <a:xfrm>
            <a:off x="582336" y="3079167"/>
            <a:ext cx="155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DMD (780NEEVM) 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831C303-F6DE-470E-ABB1-7F4EA150260C}"/>
              </a:ext>
            </a:extLst>
          </p:cNvPr>
          <p:cNvSpPr/>
          <p:nvPr/>
        </p:nvSpPr>
        <p:spPr>
          <a:xfrm>
            <a:off x="9664118" y="4126772"/>
            <a:ext cx="2046914" cy="11492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Monitor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4FABC42-D727-4016-92FF-5F104D1A5ECD}"/>
              </a:ext>
            </a:extLst>
          </p:cNvPr>
          <p:cNvCxnSpPr>
            <a:cxnSpLocks/>
          </p:cNvCxnSpPr>
          <p:nvPr/>
        </p:nvCxnSpPr>
        <p:spPr>
          <a:xfrm>
            <a:off x="7861884" y="4701418"/>
            <a:ext cx="172673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86A8ED5-8199-4823-A47B-ADB408076B97}"/>
              </a:ext>
            </a:extLst>
          </p:cNvPr>
          <p:cNvCxnSpPr>
            <a:cxnSpLocks/>
          </p:cNvCxnSpPr>
          <p:nvPr/>
        </p:nvCxnSpPr>
        <p:spPr>
          <a:xfrm flipH="1" flipV="1">
            <a:off x="4425894" y="1979802"/>
            <a:ext cx="1" cy="20728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5E6DA7-E164-45EA-A5BE-507C3CF0DE96}"/>
              </a:ext>
            </a:extLst>
          </p:cNvPr>
          <p:cNvSpPr txBox="1"/>
          <p:nvPr/>
        </p:nvSpPr>
        <p:spPr>
          <a:xfrm>
            <a:off x="5721292" y="1073791"/>
            <a:ext cx="235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HDR-169468-01 (</a:t>
            </a:r>
            <a:r>
              <a:rPr lang="en-US" altLang="ko-KR" dirty="0" err="1"/>
              <a:t>Samtec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76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34</Words>
  <Application>Microsoft Office PowerPoint</Application>
  <PresentationFormat>와이드스크린</PresentationFormat>
  <Paragraphs>11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lee</cp:lastModifiedBy>
  <cp:revision>5</cp:revision>
  <dcterms:created xsi:type="dcterms:W3CDTF">2025-07-09T12:19:26Z</dcterms:created>
  <dcterms:modified xsi:type="dcterms:W3CDTF">2025-07-10T06:42:04Z</dcterms:modified>
</cp:coreProperties>
</file>