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1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1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0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0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1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9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8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9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DFD0-5EDE-4628-A308-EB9D677A7A8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26F3-0759-49BB-A971-5C98C2B7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6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ata\Projects\Pixel_Models\5p4_btp\trp_5p4\man_trp_rc1\lac4_corr1\nominal\anim3b_clean_solid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2291136"/>
            <a:ext cx="3581400" cy="297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4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Navneet</dc:creator>
  <cp:lastModifiedBy>Singh, Navneet</cp:lastModifiedBy>
  <cp:revision>1</cp:revision>
  <dcterms:created xsi:type="dcterms:W3CDTF">2018-10-10T11:37:42Z</dcterms:created>
  <dcterms:modified xsi:type="dcterms:W3CDTF">2018-10-10T11:38:55Z</dcterms:modified>
</cp:coreProperties>
</file>